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1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2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443" r:id="rId25"/>
    <p:sldId id="444" r:id="rId26"/>
    <p:sldId id="561" r:id="rId27"/>
    <p:sldId id="562" r:id="rId28"/>
    <p:sldId id="563" r:id="rId29"/>
    <p:sldId id="564" r:id="rId30"/>
    <p:sldId id="565" r:id="rId31"/>
    <p:sldId id="566" r:id="rId32"/>
    <p:sldId id="567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582" r:id="rId48"/>
    <p:sldId id="583" r:id="rId49"/>
    <p:sldId id="584" r:id="rId50"/>
    <p:sldId id="585" r:id="rId51"/>
    <p:sldId id="586" r:id="rId52"/>
    <p:sldId id="587" r:id="rId53"/>
    <p:sldId id="588" r:id="rId54"/>
    <p:sldId id="589" r:id="rId55"/>
    <p:sldId id="590" r:id="rId56"/>
    <p:sldId id="591" r:id="rId57"/>
    <p:sldId id="592" r:id="rId58"/>
    <p:sldId id="593" r:id="rId59"/>
    <p:sldId id="594" r:id="rId60"/>
    <p:sldId id="595" r:id="rId61"/>
    <p:sldId id="596" r:id="rId62"/>
    <p:sldId id="597" r:id="rId63"/>
    <p:sldId id="598" r:id="rId64"/>
    <p:sldId id="599" r:id="rId65"/>
    <p:sldId id="600" r:id="rId66"/>
    <p:sldId id="601" r:id="rId67"/>
    <p:sldId id="602" r:id="rId68"/>
    <p:sldId id="603" r:id="rId69"/>
    <p:sldId id="604" r:id="rId70"/>
    <p:sldId id="605" r:id="rId71"/>
    <p:sldId id="606" r:id="rId72"/>
    <p:sldId id="623" r:id="rId73"/>
    <p:sldId id="607" r:id="rId74"/>
    <p:sldId id="608" r:id="rId75"/>
    <p:sldId id="609" r:id="rId76"/>
    <p:sldId id="610" r:id="rId77"/>
    <p:sldId id="624" r:id="rId78"/>
    <p:sldId id="625" r:id="rId79"/>
    <p:sldId id="611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454" r:id="rId92"/>
    <p:sldId id="455" r:id="rId93"/>
    <p:sldId id="456" r:id="rId94"/>
    <p:sldId id="457" r:id="rId95"/>
    <p:sldId id="458" r:id="rId96"/>
    <p:sldId id="459" r:id="rId97"/>
    <p:sldId id="460" r:id="rId98"/>
    <p:sldId id="539" r:id="rId99"/>
    <p:sldId id="540" r:id="rId100"/>
    <p:sldId id="542" r:id="rId101"/>
    <p:sldId id="543" r:id="rId10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6404" autoAdjust="0"/>
  </p:normalViewPr>
  <p:slideViewPr>
    <p:cSldViewPr>
      <p:cViewPr varScale="1">
        <p:scale>
          <a:sx n="70" d="100"/>
          <a:sy n="70" d="100"/>
        </p:scale>
        <p:origin x="13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</a:t>
          </a:r>
          <a:r>
            <a:rPr lang="es-ES" sz="1200" b="0" dirty="0" smtClean="0">
              <a:latin typeface="+mn-lt"/>
            </a:rPr>
            <a:t>Social</a:t>
          </a:r>
          <a:endParaRPr lang="es-ES" sz="1200" b="0" dirty="0" smtClean="0"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Dirección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dirty="0" smtClean="0"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</a:t>
          </a:r>
          <a:r>
            <a:rPr lang="es-ES" sz="1200" b="0" dirty="0" smtClean="0">
              <a:latin typeface="+mn-lt"/>
            </a:rPr>
            <a:t>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</a:t>
          </a:r>
          <a:r>
            <a:rPr lang="es-ES" sz="1200" b="0" dirty="0" smtClean="0">
              <a:latin typeface="+mn-lt"/>
            </a:rPr>
            <a:t>)</a:t>
          </a:r>
          <a:endParaRPr lang="es-ES" sz="1200" b="0" dirty="0" smtClean="0"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</a:t>
          </a:r>
          <a:r>
            <a:rPr lang="es-ES" sz="1200" b="0" dirty="0" smtClean="0">
              <a:latin typeface="+mn-lt"/>
            </a:rPr>
            <a:t>Cultura</a:t>
          </a:r>
          <a:endParaRPr lang="es-ES" sz="1200" b="0" dirty="0" smtClean="0"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</a:t>
          </a:r>
          <a:r>
            <a:rPr lang="es-ES" sz="1200" b="0" dirty="0" smtClean="0">
              <a:latin typeface="+mn-lt"/>
            </a:rPr>
            <a:t>Deporte</a:t>
          </a:r>
          <a:endParaRPr lang="es-ES" sz="1200" b="0" dirty="0" smtClean="0"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</a:t>
          </a:r>
          <a:r>
            <a:rPr lang="es-ES" sz="1200" b="0" dirty="0" smtClean="0">
              <a:latin typeface="+mn-lt"/>
            </a:rPr>
            <a:t>Educación</a:t>
          </a:r>
          <a:endParaRPr lang="es-ES" sz="1200" b="0" dirty="0" smtClean="0"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</a:t>
          </a:r>
          <a:r>
            <a:rPr lang="es-ES" sz="1200" b="0" dirty="0" smtClean="0">
              <a:latin typeface="+mn-lt"/>
            </a:rPr>
            <a:t>Públicos</a:t>
          </a:r>
          <a:endParaRPr lang="es-ES" sz="1200" b="0" dirty="0" smtClean="0"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</a:t>
          </a:r>
          <a:r>
            <a:rPr lang="es-ES" sz="1200" b="0" dirty="0" smtClean="0">
              <a:latin typeface="+mn-lt"/>
            </a:rPr>
            <a:t>Pública</a:t>
          </a:r>
          <a:endParaRPr lang="es-ES" sz="1200" b="0" dirty="0" smtClean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</a:t>
          </a:r>
          <a:r>
            <a:rPr lang="es-ES" sz="1200" b="0" dirty="0" smtClean="0">
              <a:latin typeface="+mn-lt"/>
            </a:rPr>
            <a:t>Prioritarios</a:t>
          </a:r>
          <a:endParaRPr lang="es-ES" sz="1200" b="0" dirty="0" smtClean="0"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Dirección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93390" custScaleY="117598" custLinFactNeighborY="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82560" custScaleY="95302" custLinFactNeighborY="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 val="init"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Y="81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Y="8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DBD1A3B5-8C1B-4C7B-91A9-4BB4C82B3928}">
      <dgm:prSet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8553C86C-7A36-467B-A8F1-0F4824A6FEE0}" type="parTrans" cxnId="{DDBF7977-754A-4922-8D9F-ABE1AC3648F2}">
      <dgm:prSet/>
      <dgm:spPr/>
      <dgm:t>
        <a:bodyPr/>
        <a:lstStyle/>
        <a:p>
          <a:endParaRPr lang="es-ES" sz="1200"/>
        </a:p>
      </dgm:t>
    </dgm:pt>
    <dgm:pt modelId="{8ED820E3-1682-4808-B726-80AF4B637918}" type="sibTrans" cxnId="{DDBF7977-754A-4922-8D9F-ABE1AC3648F2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Coordinador(a)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66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6113A11E-8751-434E-A197-7DD0C15E6891}" type="pres">
      <dgm:prSet presAssocID="{8553C86C-7A36-467B-A8F1-0F4824A6FEE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D29E8C-0250-489F-AD7C-4015CF58576E}" type="pres">
      <dgm:prSet presAssocID="{DBD1A3B5-8C1B-4C7B-91A9-4BB4C82B3928}" presName="hierRoot2" presStyleCnt="0">
        <dgm:presLayoutVars>
          <dgm:hierBranch val="init"/>
        </dgm:presLayoutVars>
      </dgm:prSet>
      <dgm:spPr/>
    </dgm:pt>
    <dgm:pt modelId="{7ED65A3D-19CD-46A8-BDAE-5B33DE32BD1F}" type="pres">
      <dgm:prSet presAssocID="{DBD1A3B5-8C1B-4C7B-91A9-4BB4C82B3928}" presName="rootComposite" presStyleCnt="0"/>
      <dgm:spPr/>
    </dgm:pt>
    <dgm:pt modelId="{B4665A00-3C91-4F59-8FE3-DDE25D36672F}" type="pres">
      <dgm:prSet presAssocID="{DBD1A3B5-8C1B-4C7B-91A9-4BB4C82B39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58F0DC-CA67-4C6F-B90E-3A21BA4442C6}" type="pres">
      <dgm:prSet presAssocID="{DBD1A3B5-8C1B-4C7B-91A9-4BB4C82B3928}" presName="rootConnector" presStyleLbl="node3" presStyleIdx="0" presStyleCnt="3"/>
      <dgm:spPr/>
      <dgm:t>
        <a:bodyPr/>
        <a:lstStyle/>
        <a:p>
          <a:endParaRPr lang="es-ES"/>
        </a:p>
      </dgm:t>
    </dgm:pt>
    <dgm:pt modelId="{0285BEFE-A6E8-41ED-8C9E-D5D71D6ADA7C}" type="pres">
      <dgm:prSet presAssocID="{DBD1A3B5-8C1B-4C7B-91A9-4BB4C82B3928}" presName="hierChild4" presStyleCnt="0"/>
      <dgm:spPr/>
    </dgm:pt>
    <dgm:pt modelId="{D1AB4506-F054-4EE0-AE50-41B7CBAB6F14}" type="pres">
      <dgm:prSet presAssocID="{DBD1A3B5-8C1B-4C7B-91A9-4BB4C82B3928}" presName="hierChild5" presStyleCnt="0"/>
      <dgm:spPr/>
    </dgm:pt>
    <dgm:pt modelId="{20B8274B-DB9F-421E-8BFB-644DCCC286D4}" type="pres">
      <dgm:prSet presAssocID="{C93589B0-4277-4D93-9494-8B1118B58FA5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2" presStyleCnt="3" custScaleY="72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7F99DC4E-B606-4DBF-AF0B-4543F5B67262}" type="presOf" srcId="{DBD1A3B5-8C1B-4C7B-91A9-4BB4C82B3928}" destId="{B4665A00-3C91-4F59-8FE3-DDE25D36672F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19BF568-D9B7-43C8-B439-2CB29AFF8ABC}" type="presOf" srcId="{DBD1A3B5-8C1B-4C7B-91A9-4BB4C82B3928}" destId="{4C58F0DC-CA67-4C6F-B90E-3A21BA4442C6}" srcOrd="1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54FFEF91-BE5A-426E-ACB9-1AAB7D6415F0}" type="presOf" srcId="{8553C86C-7A36-467B-A8F1-0F4824A6FEE0}" destId="{6113A11E-8751-434E-A197-7DD0C15E6891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1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2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DDBF7977-754A-4922-8D9F-ABE1AC3648F2}" srcId="{08C3753C-2000-4DEE-932F-38BF28FD84F7}" destId="{DBD1A3B5-8C1B-4C7B-91A9-4BB4C82B3928}" srcOrd="0" destOrd="0" parTransId="{8553C86C-7A36-467B-A8F1-0F4824A6FEE0}" sibTransId="{8ED820E3-1682-4808-B726-80AF4B637918}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F35D8627-361E-4200-B9A5-ABD176E887AF}" type="presParOf" srcId="{E5C68DA7-CE1C-400E-BE1B-C902D9553D4C}" destId="{6113A11E-8751-434E-A197-7DD0C15E6891}" srcOrd="0" destOrd="0" presId="urn:microsoft.com/office/officeart/2005/8/layout/orgChart1"/>
    <dgm:cxn modelId="{2C88274D-D425-4B66-AC06-DE7A85DDA775}" type="presParOf" srcId="{E5C68DA7-CE1C-400E-BE1B-C902D9553D4C}" destId="{B7D29E8C-0250-489F-AD7C-4015CF58576E}" srcOrd="1" destOrd="0" presId="urn:microsoft.com/office/officeart/2005/8/layout/orgChart1"/>
    <dgm:cxn modelId="{B11E8B57-6689-47E8-8C5C-4C34E8FD3503}" type="presParOf" srcId="{B7D29E8C-0250-489F-AD7C-4015CF58576E}" destId="{7ED65A3D-19CD-46A8-BDAE-5B33DE32BD1F}" srcOrd="0" destOrd="0" presId="urn:microsoft.com/office/officeart/2005/8/layout/orgChart1"/>
    <dgm:cxn modelId="{38119177-EE26-438E-A9DE-CA9CFDE0BEDC}" type="presParOf" srcId="{7ED65A3D-19CD-46A8-BDAE-5B33DE32BD1F}" destId="{B4665A00-3C91-4F59-8FE3-DDE25D36672F}" srcOrd="0" destOrd="0" presId="urn:microsoft.com/office/officeart/2005/8/layout/orgChart1"/>
    <dgm:cxn modelId="{DF5EFCC0-FD0F-4677-9192-582DA4340F00}" type="presParOf" srcId="{7ED65A3D-19CD-46A8-BDAE-5B33DE32BD1F}" destId="{4C58F0DC-CA67-4C6F-B90E-3A21BA4442C6}" srcOrd="1" destOrd="0" presId="urn:microsoft.com/office/officeart/2005/8/layout/orgChart1"/>
    <dgm:cxn modelId="{55D9FE66-4839-4026-A9B8-912F5D6D2F80}" type="presParOf" srcId="{B7D29E8C-0250-489F-AD7C-4015CF58576E}" destId="{0285BEFE-A6E8-41ED-8C9E-D5D71D6ADA7C}" srcOrd="1" destOrd="0" presId="urn:microsoft.com/office/officeart/2005/8/layout/orgChart1"/>
    <dgm:cxn modelId="{D0920999-7D1F-4C39-91A2-502D2578E769}" type="presParOf" srcId="{B7D29E8C-0250-489F-AD7C-4015CF58576E}" destId="{D1AB4506-F054-4EE0-AE50-41B7CBAB6F14}" srcOrd="2" destOrd="0" presId="urn:microsoft.com/office/officeart/2005/8/layout/orgChart1"/>
    <dgm:cxn modelId="{D76CFDD5-E7AB-45A1-84E4-BDB995FA594C}" type="presParOf" srcId="{E5C68DA7-CE1C-400E-BE1B-C902D9553D4C}" destId="{20B8274B-DB9F-421E-8BFB-644DCCC286D4}" srcOrd="2" destOrd="0" presId="urn:microsoft.com/office/officeart/2005/8/layout/orgChart1"/>
    <dgm:cxn modelId="{48DD1332-89A6-4C55-A3F5-BD3B5C6DD961}" type="presParOf" srcId="{E5C68DA7-CE1C-400E-BE1B-C902D9553D4C}" destId="{AB16F134-54F7-4B74-BEE3-550A4A800798}" srcOrd="3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4" destOrd="0" presId="urn:microsoft.com/office/officeart/2005/8/layout/orgChart1"/>
    <dgm:cxn modelId="{F61383D2-CE0F-4076-B3D9-A99FD2B4C73B}" type="presParOf" srcId="{E5C68DA7-CE1C-400E-BE1B-C902D9553D4C}" destId="{FBC84BD2-AD80-498B-96D9-EDC41C752A49}" srcOrd="5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Director(a) de Atención y Vinculación </a:t>
          </a:r>
          <a:r>
            <a:rPr lang="es-ES" sz="1200" dirty="0" smtClean="0"/>
            <a:t>Ciudadana</a:t>
          </a:r>
          <a:endParaRPr lang="es-ES" sz="1200" dirty="0" smtClean="0"/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EE0B2564-5163-4720-B659-A775052AC903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4B0567FD-991F-470A-A6A9-6E306BAA5DFF}" type="parTrans" cxnId="{E6FF27EE-05AF-4988-8415-81ABB79C17A3}">
      <dgm:prSet/>
      <dgm:spPr/>
      <dgm:t>
        <a:bodyPr/>
        <a:lstStyle/>
        <a:p>
          <a:endParaRPr lang="es-ES" sz="1200"/>
        </a:p>
      </dgm:t>
    </dgm:pt>
    <dgm:pt modelId="{782C18F9-8E2E-47AD-94AB-D212C75F715E}" type="sibTrans" cxnId="{E6FF27EE-05AF-4988-8415-81ABB79C17A3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C14A335F-8102-4A20-92EA-7731CDB0DDC6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157342E-1228-4FAF-A49A-76AF44B880F6}" type="parTrans" cxnId="{7712FC86-9B6E-4502-8A92-A2501828D9E6}">
      <dgm:prSet/>
      <dgm:spPr/>
      <dgm:t>
        <a:bodyPr/>
        <a:lstStyle/>
        <a:p>
          <a:endParaRPr lang="es-ES" sz="1200"/>
        </a:p>
      </dgm:t>
    </dgm:pt>
    <dgm:pt modelId="{1B39F105-1C31-4F8F-9D3E-D2D401F1CB2F}" type="sibTrans" cxnId="{7712FC86-9B6E-4502-8A92-A2501828D9E6}">
      <dgm:prSet/>
      <dgm:spPr/>
      <dgm:t>
        <a:bodyPr/>
        <a:lstStyle/>
        <a:p>
          <a:endParaRPr lang="es-ES" sz="1200"/>
        </a:p>
      </dgm:t>
    </dgm:pt>
    <dgm:pt modelId="{FD4D52EA-7B0D-42D8-BDC8-DC14B83F6F4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B26707-77BC-4706-A699-9AE6DA78BE2C}" type="parTrans" cxnId="{49473C8E-98BA-45A3-9BE8-5D4CD2D20669}">
      <dgm:prSet/>
      <dgm:spPr/>
      <dgm:t>
        <a:bodyPr/>
        <a:lstStyle/>
        <a:p>
          <a:endParaRPr lang="es-ES" sz="1200"/>
        </a:p>
      </dgm:t>
    </dgm:pt>
    <dgm:pt modelId="{99E81071-CB4D-45F8-B164-E3640847F0D0}" type="sibTrans" cxnId="{49473C8E-98BA-45A3-9BE8-5D4CD2D20669}">
      <dgm:prSet/>
      <dgm:spPr/>
      <dgm:t>
        <a:bodyPr/>
        <a:lstStyle/>
        <a:p>
          <a:endParaRPr lang="es-ES" sz="1200"/>
        </a:p>
      </dgm:t>
    </dgm:pt>
    <dgm:pt modelId="{40F9965A-0C39-4A49-95BC-E3505F981A96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3D1D29F-C802-406E-BE1E-AFE93533CA95}" type="parTrans" cxnId="{B9F5F127-0B5C-4E82-ABF3-6A03658EB76F}">
      <dgm:prSet/>
      <dgm:spPr/>
      <dgm:t>
        <a:bodyPr/>
        <a:lstStyle/>
        <a:p>
          <a:endParaRPr lang="es-ES"/>
        </a:p>
      </dgm:t>
    </dgm:pt>
    <dgm:pt modelId="{11C4947F-AA71-43C4-A165-69E416638F48}" type="sibTrans" cxnId="{B9F5F127-0B5C-4E82-ABF3-6A03658EB76F}">
      <dgm:prSet/>
      <dgm:spPr/>
      <dgm:t>
        <a:bodyPr/>
        <a:lstStyle/>
        <a:p>
          <a:endParaRPr lang="es-ES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27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1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1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8ACCFF91-1E1F-4229-A644-2F054587EC99}" type="pres">
      <dgm:prSet presAssocID="{EFB26707-77BC-4706-A699-9AE6DA78BE2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3E516D0-8285-4FE1-9373-C0CAB437409E}" type="pres">
      <dgm:prSet presAssocID="{FD4D52EA-7B0D-42D8-BDC8-DC14B83F6F46}" presName="hierRoot2" presStyleCnt="0">
        <dgm:presLayoutVars>
          <dgm:hierBranch val="init"/>
        </dgm:presLayoutVars>
      </dgm:prSet>
      <dgm:spPr/>
    </dgm:pt>
    <dgm:pt modelId="{9E16AC12-DC1E-4B64-A972-2867FE8DE1A2}" type="pres">
      <dgm:prSet presAssocID="{FD4D52EA-7B0D-42D8-BDC8-DC14B83F6F46}" presName="rootComposite" presStyleCnt="0"/>
      <dgm:spPr/>
    </dgm:pt>
    <dgm:pt modelId="{21539D6C-E026-4906-B5A0-4A9E35F54509}" type="pres">
      <dgm:prSet presAssocID="{FD4D52EA-7B0D-42D8-BDC8-DC14B83F6F4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DA9E5C-80CC-47E8-A018-B1D76EAAD153}" type="pres">
      <dgm:prSet presAssocID="{FD4D52EA-7B0D-42D8-BDC8-DC14B83F6F46}" presName="rootConnector" presStyleLbl="node3" presStyleIdx="0" presStyleCnt="2"/>
      <dgm:spPr/>
      <dgm:t>
        <a:bodyPr/>
        <a:lstStyle/>
        <a:p>
          <a:endParaRPr lang="es-ES"/>
        </a:p>
      </dgm:t>
    </dgm:pt>
    <dgm:pt modelId="{43DEDAAF-87F1-4E5A-A6A5-64248AC991CA}" type="pres">
      <dgm:prSet presAssocID="{FD4D52EA-7B0D-42D8-BDC8-DC14B83F6F46}" presName="hierChild4" presStyleCnt="0"/>
      <dgm:spPr/>
    </dgm:pt>
    <dgm:pt modelId="{65D96FF4-0096-49D5-B9E5-F82DBC9C42CB}" type="pres">
      <dgm:prSet presAssocID="{FD4D52EA-7B0D-42D8-BDC8-DC14B83F6F46}" presName="hierChild5" presStyleCnt="0"/>
      <dgm:spPr/>
    </dgm:pt>
    <dgm:pt modelId="{8A294A43-82D0-44FD-A562-42DD9C0270DB}" type="pres">
      <dgm:prSet presAssocID="{83D1D29F-C802-406E-BE1E-AFE93533CA9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2A6F2F8-B198-464B-BC86-A4D0501B0A5E}" type="pres">
      <dgm:prSet presAssocID="{40F9965A-0C39-4A49-95BC-E3505F981A96}" presName="hierRoot2" presStyleCnt="0">
        <dgm:presLayoutVars>
          <dgm:hierBranch val="init"/>
        </dgm:presLayoutVars>
      </dgm:prSet>
      <dgm:spPr/>
    </dgm:pt>
    <dgm:pt modelId="{4C95933C-1EBE-41F7-B0E1-7DC1BEFF619D}" type="pres">
      <dgm:prSet presAssocID="{40F9965A-0C39-4A49-95BC-E3505F981A96}" presName="rootComposite" presStyleCnt="0"/>
      <dgm:spPr/>
    </dgm:pt>
    <dgm:pt modelId="{6F433DA3-3A74-4DD2-BFF9-541FBBA2EF5D}" type="pres">
      <dgm:prSet presAssocID="{40F9965A-0C39-4A49-95BC-E3505F981A9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5407C-436F-48B9-9652-E2C08F120EBC}" type="pres">
      <dgm:prSet presAssocID="{40F9965A-0C39-4A49-95BC-E3505F981A96}" presName="rootConnector" presStyleLbl="node3" presStyleIdx="1" presStyleCnt="2"/>
      <dgm:spPr/>
      <dgm:t>
        <a:bodyPr/>
        <a:lstStyle/>
        <a:p>
          <a:endParaRPr lang="es-ES"/>
        </a:p>
      </dgm:t>
    </dgm:pt>
    <dgm:pt modelId="{5766CC51-25F8-4F62-B933-5EE1CEFE00FA}" type="pres">
      <dgm:prSet presAssocID="{40F9965A-0C39-4A49-95BC-E3505F981A96}" presName="hierChild4" presStyleCnt="0"/>
      <dgm:spPr/>
    </dgm:pt>
    <dgm:pt modelId="{A56B136B-3B65-4FC2-BF00-F5B9DD3B07F0}" type="pres">
      <dgm:prSet presAssocID="{40F9965A-0C39-4A49-95BC-E3505F981A96}" presName="hierChild5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  <dgm:pt modelId="{C699D63A-E63D-49FD-B8E2-6625F7387DA9}" type="pres">
      <dgm:prSet presAssocID="{4B0567FD-991F-470A-A6A9-6E306BAA5DFF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C26F01E1-95DD-4F1C-A815-98F38645525D}" type="pres">
      <dgm:prSet presAssocID="{EE0B2564-5163-4720-B659-A775052AC903}" presName="hierRoot3" presStyleCnt="0">
        <dgm:presLayoutVars>
          <dgm:hierBranch val="init"/>
        </dgm:presLayoutVars>
      </dgm:prSet>
      <dgm:spPr/>
    </dgm:pt>
    <dgm:pt modelId="{09C43D52-9571-4B64-ACB4-468B064997A3}" type="pres">
      <dgm:prSet presAssocID="{EE0B2564-5163-4720-B659-A775052AC903}" presName="rootComposite3" presStyleCnt="0"/>
      <dgm:spPr/>
    </dgm:pt>
    <dgm:pt modelId="{22B9A456-67FB-4D0D-88C2-4E7A1F471362}" type="pres">
      <dgm:prSet presAssocID="{EE0B2564-5163-4720-B659-A775052AC903}" presName="rootText3" presStyleLbl="asst1" presStyleIdx="0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1DAAC-C4D5-461F-99A8-FCE11385B26A}" type="pres">
      <dgm:prSet presAssocID="{EE0B2564-5163-4720-B659-A775052AC90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C817CAE-25D3-431D-9A19-8C8FD01EC2D3}" type="pres">
      <dgm:prSet presAssocID="{EE0B2564-5163-4720-B659-A775052AC903}" presName="hierChild6" presStyleCnt="0"/>
      <dgm:spPr/>
    </dgm:pt>
    <dgm:pt modelId="{FB044CF6-0AEE-444C-BF0E-A3189E240F5C}" type="pres">
      <dgm:prSet presAssocID="{EE0B2564-5163-4720-B659-A775052AC903}" presName="hierChild7" presStyleCnt="0"/>
      <dgm:spPr/>
    </dgm:pt>
    <dgm:pt modelId="{B4D4C557-DBA5-46A9-A638-507119B32B67}" type="pres">
      <dgm:prSet presAssocID="{8157342E-1228-4FAF-A49A-76AF44B880F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F802B7-3C4A-4478-A012-49BC31599CB9}" type="pres">
      <dgm:prSet presAssocID="{C14A335F-8102-4A20-92EA-7731CDB0DDC6}" presName="hierRoot3" presStyleCnt="0">
        <dgm:presLayoutVars>
          <dgm:hierBranch val="init"/>
        </dgm:presLayoutVars>
      </dgm:prSet>
      <dgm:spPr/>
    </dgm:pt>
    <dgm:pt modelId="{B7B87995-6D0D-4CF8-AFF1-AC5970C8E655}" type="pres">
      <dgm:prSet presAssocID="{C14A335F-8102-4A20-92EA-7731CDB0DDC6}" presName="rootComposite3" presStyleCnt="0"/>
      <dgm:spPr/>
    </dgm:pt>
    <dgm:pt modelId="{B52A4421-1364-439C-82BB-4CE3B6C02AAD}" type="pres">
      <dgm:prSet presAssocID="{C14A335F-8102-4A20-92EA-7731CDB0DDC6}" presName="rootText3" presStyleLbl="asst1" presStyleIdx="1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EDEDC7-57A2-48BD-A5C3-617A6E7856D3}" type="pres">
      <dgm:prSet presAssocID="{C14A335F-8102-4A20-92EA-7731CDB0DDC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566D4DB-A52F-423D-8961-4DB36B236E16}" type="pres">
      <dgm:prSet presAssocID="{C14A335F-8102-4A20-92EA-7731CDB0DDC6}" presName="hierChild6" presStyleCnt="0"/>
      <dgm:spPr/>
    </dgm:pt>
    <dgm:pt modelId="{6DC303C1-51F9-49D6-ABA5-8D57301EEDA9}" type="pres">
      <dgm:prSet presAssocID="{C14A335F-8102-4A20-92EA-7731CDB0DDC6}" presName="hierChild7" presStyleCnt="0"/>
      <dgm:spPr/>
    </dgm:pt>
  </dgm:ptLst>
  <dgm:cxnLst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FC7188A5-5534-428E-848E-43510757C9D5}" type="presOf" srcId="{C14A335F-8102-4A20-92EA-7731CDB0DDC6}" destId="{B52A4421-1364-439C-82BB-4CE3B6C02AAD}" srcOrd="0" destOrd="0" presId="urn:microsoft.com/office/officeart/2005/8/layout/orgChart1"/>
    <dgm:cxn modelId="{E3EF4126-3C17-418C-80C1-BB20C2495B8E}" type="presOf" srcId="{FD4D52EA-7B0D-42D8-BDC8-DC14B83F6F46}" destId="{E1DA9E5C-80CC-47E8-A018-B1D76EAAD153}" srcOrd="1" destOrd="0" presId="urn:microsoft.com/office/officeart/2005/8/layout/orgChart1"/>
    <dgm:cxn modelId="{50B8F96C-A494-47C8-A51B-08A9D7E28463}" type="presOf" srcId="{4B0567FD-991F-470A-A6A9-6E306BAA5DFF}" destId="{C699D63A-E63D-49FD-B8E2-6625F7387DA9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7712FC86-9B6E-4502-8A92-A2501828D9E6}" srcId="{7584D7BE-A139-4499-832C-0CCFB098F084}" destId="{C14A335F-8102-4A20-92EA-7731CDB0DDC6}" srcOrd="1" destOrd="0" parTransId="{8157342E-1228-4FAF-A49A-76AF44B880F6}" sibTransId="{1B39F105-1C31-4F8F-9D3E-D2D401F1CB2F}"/>
    <dgm:cxn modelId="{38A8CC06-3872-44D9-BA81-9CC191E166BA}" type="presOf" srcId="{C14A335F-8102-4A20-92EA-7731CDB0DDC6}" destId="{03EDEDC7-57A2-48BD-A5C3-617A6E7856D3}" srcOrd="1" destOrd="0" presId="urn:microsoft.com/office/officeart/2005/8/layout/orgChart1"/>
    <dgm:cxn modelId="{B6D53C68-68D9-43D8-B2C2-E4DA21312067}" type="presOf" srcId="{EE0B2564-5163-4720-B659-A775052AC903}" destId="{5F31DAAC-C4D5-461F-99A8-FCE11385B26A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0BF96DD7-6660-4036-8516-8E41868A39DF}" type="presOf" srcId="{FD4D52EA-7B0D-42D8-BDC8-DC14B83F6F46}" destId="{21539D6C-E026-4906-B5A0-4A9E35F54509}" srcOrd="0" destOrd="0" presId="urn:microsoft.com/office/officeart/2005/8/layout/orgChart1"/>
    <dgm:cxn modelId="{30F7F6D2-E0C3-4385-8E99-93641B928026}" type="presOf" srcId="{EFB26707-77BC-4706-A699-9AE6DA78BE2C}" destId="{8ACCFF91-1E1F-4229-A644-2F054587EC99}" srcOrd="0" destOrd="0" presId="urn:microsoft.com/office/officeart/2005/8/layout/orgChart1"/>
    <dgm:cxn modelId="{1E0A2294-274D-4631-8B04-1F31145EFFB1}" type="presOf" srcId="{EE0B2564-5163-4720-B659-A775052AC903}" destId="{22B9A456-67FB-4D0D-88C2-4E7A1F471362}" srcOrd="0" destOrd="0" presId="urn:microsoft.com/office/officeart/2005/8/layout/orgChart1"/>
    <dgm:cxn modelId="{DBC18E27-EF32-4451-8647-F85B4DEF3F57}" type="presOf" srcId="{8157342E-1228-4FAF-A49A-76AF44B880F6}" destId="{B4D4C557-DBA5-46A9-A638-507119B32B67}" srcOrd="0" destOrd="0" presId="urn:microsoft.com/office/officeart/2005/8/layout/orgChart1"/>
    <dgm:cxn modelId="{2264E77B-E9AE-432A-A156-339991ECD133}" type="presOf" srcId="{40F9965A-0C39-4A49-95BC-E3505F981A96}" destId="{6F433DA3-3A74-4DD2-BFF9-541FBBA2EF5D}" srcOrd="0" destOrd="0" presId="urn:microsoft.com/office/officeart/2005/8/layout/orgChart1"/>
    <dgm:cxn modelId="{E6FF27EE-05AF-4988-8415-81ABB79C17A3}" srcId="{7584D7BE-A139-4499-832C-0CCFB098F084}" destId="{EE0B2564-5163-4720-B659-A775052AC903}" srcOrd="0" destOrd="0" parTransId="{4B0567FD-991F-470A-A6A9-6E306BAA5DFF}" sibTransId="{782C18F9-8E2E-47AD-94AB-D212C75F715E}"/>
    <dgm:cxn modelId="{EADA666F-6163-4BD9-8DF6-A333B48BCFEE}" type="presOf" srcId="{40F9965A-0C39-4A49-95BC-E3505F981A96}" destId="{F615407C-436F-48B9-9652-E2C08F120EBC}" srcOrd="1" destOrd="0" presId="urn:microsoft.com/office/officeart/2005/8/layout/orgChart1"/>
    <dgm:cxn modelId="{F3A2C812-6497-4576-B583-B7ADD0996153}" type="presOf" srcId="{83D1D29F-C802-406E-BE1E-AFE93533CA95}" destId="{8A294A43-82D0-44FD-A562-42DD9C0270DB}" srcOrd="0" destOrd="0" presId="urn:microsoft.com/office/officeart/2005/8/layout/orgChart1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20FDB5AB-BDB5-4B39-B4BD-B020A03C2AC4}" srcId="{7584D7BE-A139-4499-832C-0CCFB098F084}" destId="{87B3DF42-E808-4898-A7EE-10BCD2511D87}" srcOrd="2" destOrd="0" parTransId="{3DD60197-9CBD-4448-8D8E-8200D8DC15AC}" sibTransId="{611B12D6-5E81-4BCB-83C9-ACFCE0AC7427}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49473C8E-98BA-45A3-9BE8-5D4CD2D20669}" srcId="{87B3DF42-E808-4898-A7EE-10BCD2511D87}" destId="{FD4D52EA-7B0D-42D8-BDC8-DC14B83F6F46}" srcOrd="0" destOrd="0" parTransId="{EFB26707-77BC-4706-A699-9AE6DA78BE2C}" sibTransId="{99E81071-CB4D-45F8-B164-E3640847F0D0}"/>
    <dgm:cxn modelId="{B9F5F127-0B5C-4E82-ABF3-6A03658EB76F}" srcId="{87B3DF42-E808-4898-A7EE-10BCD2511D87}" destId="{40F9965A-0C39-4A49-95BC-E3505F981A96}" srcOrd="1" destOrd="0" parTransId="{83D1D29F-C802-406E-BE1E-AFE93533CA95}" sibTransId="{11C4947F-AA71-43C4-A165-69E416638F48}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EDCDFB3B-4508-4893-823D-E5ACF02BFC9A}" type="presParOf" srcId="{70DE5199-9356-4319-BF02-A8688E9546A0}" destId="{8ACCFF91-1E1F-4229-A644-2F054587EC99}" srcOrd="0" destOrd="0" presId="urn:microsoft.com/office/officeart/2005/8/layout/orgChart1"/>
    <dgm:cxn modelId="{349BCD90-6E99-424D-AD61-E50BF3AC545B}" type="presParOf" srcId="{70DE5199-9356-4319-BF02-A8688E9546A0}" destId="{F3E516D0-8285-4FE1-9373-C0CAB437409E}" srcOrd="1" destOrd="0" presId="urn:microsoft.com/office/officeart/2005/8/layout/orgChart1"/>
    <dgm:cxn modelId="{EF7DC97C-6977-4B09-9334-12066F24EE9C}" type="presParOf" srcId="{F3E516D0-8285-4FE1-9373-C0CAB437409E}" destId="{9E16AC12-DC1E-4B64-A972-2867FE8DE1A2}" srcOrd="0" destOrd="0" presId="urn:microsoft.com/office/officeart/2005/8/layout/orgChart1"/>
    <dgm:cxn modelId="{5EB9482A-6BE6-4CDC-A1A7-6604E0F5CD92}" type="presParOf" srcId="{9E16AC12-DC1E-4B64-A972-2867FE8DE1A2}" destId="{21539D6C-E026-4906-B5A0-4A9E35F54509}" srcOrd="0" destOrd="0" presId="urn:microsoft.com/office/officeart/2005/8/layout/orgChart1"/>
    <dgm:cxn modelId="{3AA9274B-3D9F-40EC-B7C2-A0A68CB690B3}" type="presParOf" srcId="{9E16AC12-DC1E-4B64-A972-2867FE8DE1A2}" destId="{E1DA9E5C-80CC-47E8-A018-B1D76EAAD153}" srcOrd="1" destOrd="0" presId="urn:microsoft.com/office/officeart/2005/8/layout/orgChart1"/>
    <dgm:cxn modelId="{5CBFC8B2-958E-44A1-A508-354F90C1EE5B}" type="presParOf" srcId="{F3E516D0-8285-4FE1-9373-C0CAB437409E}" destId="{43DEDAAF-87F1-4E5A-A6A5-64248AC991CA}" srcOrd="1" destOrd="0" presId="urn:microsoft.com/office/officeart/2005/8/layout/orgChart1"/>
    <dgm:cxn modelId="{2EE2F56B-11BA-4B14-9F21-1B00CE8046B6}" type="presParOf" srcId="{F3E516D0-8285-4FE1-9373-C0CAB437409E}" destId="{65D96FF4-0096-49D5-B9E5-F82DBC9C42CB}" srcOrd="2" destOrd="0" presId="urn:microsoft.com/office/officeart/2005/8/layout/orgChart1"/>
    <dgm:cxn modelId="{0D36FF34-F3FF-493F-9732-E3A945EA315B}" type="presParOf" srcId="{70DE5199-9356-4319-BF02-A8688E9546A0}" destId="{8A294A43-82D0-44FD-A562-42DD9C0270DB}" srcOrd="2" destOrd="0" presId="urn:microsoft.com/office/officeart/2005/8/layout/orgChart1"/>
    <dgm:cxn modelId="{9A217E8D-1B28-4AC7-B09E-CF02CCC5FA33}" type="presParOf" srcId="{70DE5199-9356-4319-BF02-A8688E9546A0}" destId="{C2A6F2F8-B198-464B-BC86-A4D0501B0A5E}" srcOrd="3" destOrd="0" presId="urn:microsoft.com/office/officeart/2005/8/layout/orgChart1"/>
    <dgm:cxn modelId="{8E0E31E8-89A7-44F0-A6F8-5D4E0EF26B26}" type="presParOf" srcId="{C2A6F2F8-B198-464B-BC86-A4D0501B0A5E}" destId="{4C95933C-1EBE-41F7-B0E1-7DC1BEFF619D}" srcOrd="0" destOrd="0" presId="urn:microsoft.com/office/officeart/2005/8/layout/orgChart1"/>
    <dgm:cxn modelId="{E23FCF67-40DE-43E3-9C76-A47C2C41DC80}" type="presParOf" srcId="{4C95933C-1EBE-41F7-B0E1-7DC1BEFF619D}" destId="{6F433DA3-3A74-4DD2-BFF9-541FBBA2EF5D}" srcOrd="0" destOrd="0" presId="urn:microsoft.com/office/officeart/2005/8/layout/orgChart1"/>
    <dgm:cxn modelId="{12EB122A-EBE5-4F2D-811D-E113BB252BDF}" type="presParOf" srcId="{4C95933C-1EBE-41F7-B0E1-7DC1BEFF619D}" destId="{F615407C-436F-48B9-9652-E2C08F120EBC}" srcOrd="1" destOrd="0" presId="urn:microsoft.com/office/officeart/2005/8/layout/orgChart1"/>
    <dgm:cxn modelId="{5BC26BEA-B66D-444E-9B43-D989BCEB0293}" type="presParOf" srcId="{C2A6F2F8-B198-464B-BC86-A4D0501B0A5E}" destId="{5766CC51-25F8-4F62-B933-5EE1CEFE00FA}" srcOrd="1" destOrd="0" presId="urn:microsoft.com/office/officeart/2005/8/layout/orgChart1"/>
    <dgm:cxn modelId="{FD312CC2-FBDD-44AD-84B7-01C252ABC06F}" type="presParOf" srcId="{C2A6F2F8-B198-464B-BC86-A4D0501B0A5E}" destId="{A56B136B-3B65-4FC2-BF00-F5B9DD3B07F0}" srcOrd="2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  <dgm:cxn modelId="{72F886D3-4BC0-4CD1-8E31-AB8355CE60E7}" type="presParOf" srcId="{60659B8A-0C15-4A14-9B41-72366BA2118B}" destId="{C699D63A-E63D-49FD-B8E2-6625F7387DA9}" srcOrd="0" destOrd="0" presId="urn:microsoft.com/office/officeart/2005/8/layout/orgChart1"/>
    <dgm:cxn modelId="{59B24943-AB6B-4D7D-B099-8E23C9509ACD}" type="presParOf" srcId="{60659B8A-0C15-4A14-9B41-72366BA2118B}" destId="{C26F01E1-95DD-4F1C-A815-98F38645525D}" srcOrd="1" destOrd="0" presId="urn:microsoft.com/office/officeart/2005/8/layout/orgChart1"/>
    <dgm:cxn modelId="{549CA758-65D5-4AB7-8949-81A7D551E691}" type="presParOf" srcId="{C26F01E1-95DD-4F1C-A815-98F38645525D}" destId="{09C43D52-9571-4B64-ACB4-468B064997A3}" srcOrd="0" destOrd="0" presId="urn:microsoft.com/office/officeart/2005/8/layout/orgChart1"/>
    <dgm:cxn modelId="{5C476987-7DCB-4F96-80D7-7955DD4DB9C8}" type="presParOf" srcId="{09C43D52-9571-4B64-ACB4-468B064997A3}" destId="{22B9A456-67FB-4D0D-88C2-4E7A1F471362}" srcOrd="0" destOrd="0" presId="urn:microsoft.com/office/officeart/2005/8/layout/orgChart1"/>
    <dgm:cxn modelId="{C6E936B0-DC5F-4D6C-9E23-F1BABF1E8A01}" type="presParOf" srcId="{09C43D52-9571-4B64-ACB4-468B064997A3}" destId="{5F31DAAC-C4D5-461F-99A8-FCE11385B26A}" srcOrd="1" destOrd="0" presId="urn:microsoft.com/office/officeart/2005/8/layout/orgChart1"/>
    <dgm:cxn modelId="{960B7F49-2012-46C1-9BB5-1C194C4DCDDE}" type="presParOf" srcId="{C26F01E1-95DD-4F1C-A815-98F38645525D}" destId="{DC817CAE-25D3-431D-9A19-8C8FD01EC2D3}" srcOrd="1" destOrd="0" presId="urn:microsoft.com/office/officeart/2005/8/layout/orgChart1"/>
    <dgm:cxn modelId="{C76FA928-F530-450C-A8BA-60067C854935}" type="presParOf" srcId="{C26F01E1-95DD-4F1C-A815-98F38645525D}" destId="{FB044CF6-0AEE-444C-BF0E-A3189E240F5C}" srcOrd="2" destOrd="0" presId="urn:microsoft.com/office/officeart/2005/8/layout/orgChart1"/>
    <dgm:cxn modelId="{E2FA12B9-F3C4-4E5D-BE6B-2A69BC782B6E}" type="presParOf" srcId="{60659B8A-0C15-4A14-9B41-72366BA2118B}" destId="{B4D4C557-DBA5-46A9-A638-507119B32B67}" srcOrd="2" destOrd="0" presId="urn:microsoft.com/office/officeart/2005/8/layout/orgChart1"/>
    <dgm:cxn modelId="{DBA5AB1F-9DBE-4DF5-BC31-30BBCC5CB3E1}" type="presParOf" srcId="{60659B8A-0C15-4A14-9B41-72366BA2118B}" destId="{43F802B7-3C4A-4478-A012-49BC31599CB9}" srcOrd="3" destOrd="0" presId="urn:microsoft.com/office/officeart/2005/8/layout/orgChart1"/>
    <dgm:cxn modelId="{DF738331-5DFF-4EB8-B378-6A571C74732C}" type="presParOf" srcId="{43F802B7-3C4A-4478-A012-49BC31599CB9}" destId="{B7B87995-6D0D-4CF8-AFF1-AC5970C8E655}" srcOrd="0" destOrd="0" presId="urn:microsoft.com/office/officeart/2005/8/layout/orgChart1"/>
    <dgm:cxn modelId="{5D7D1D69-619D-4F39-8F37-BD539E076D33}" type="presParOf" srcId="{B7B87995-6D0D-4CF8-AFF1-AC5970C8E655}" destId="{B52A4421-1364-439C-82BB-4CE3B6C02AAD}" srcOrd="0" destOrd="0" presId="urn:microsoft.com/office/officeart/2005/8/layout/orgChart1"/>
    <dgm:cxn modelId="{002D2E83-4CFA-40BF-B144-218F9A9CCC44}" type="presParOf" srcId="{B7B87995-6D0D-4CF8-AFF1-AC5970C8E655}" destId="{03EDEDC7-57A2-48BD-A5C3-617A6E7856D3}" srcOrd="1" destOrd="0" presId="urn:microsoft.com/office/officeart/2005/8/layout/orgChart1"/>
    <dgm:cxn modelId="{4CDA27DD-D094-4983-AA34-9E5E01F0A03C}" type="presParOf" srcId="{43F802B7-3C4A-4478-A012-49BC31599CB9}" destId="{B566D4DB-A52F-423D-8961-4DB36B236E16}" srcOrd="1" destOrd="0" presId="urn:microsoft.com/office/officeart/2005/8/layout/orgChart1"/>
    <dgm:cxn modelId="{1DB79D46-078C-47DE-9773-F05F840EBF9A}" type="presParOf" srcId="{43F802B7-3C4A-4478-A012-49BC31599CB9}" destId="{6DC303C1-51F9-49D6-ABA5-8D57301EE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4E56966-99A0-4906-8CC5-38EBDF74A9CB}">
      <dgm:prSet phldrT="[Texto]" custT="1"/>
      <dgm:spPr/>
      <dgm:t>
        <a:bodyPr/>
        <a:lstStyle/>
        <a:p>
          <a:r>
            <a:rPr lang="es-ES" sz="1200" dirty="0" smtClean="0"/>
            <a:t>Director(a) de Atención y Vinculación </a:t>
          </a:r>
          <a:r>
            <a:rPr lang="es-ES" sz="1200" dirty="0" smtClean="0"/>
            <a:t>Ciudadana</a:t>
          </a:r>
          <a:endParaRPr lang="es-ES" sz="1200" dirty="0" smtClean="0"/>
        </a:p>
      </dgm:t>
    </dgm:pt>
    <dgm:pt modelId="{06BDB05B-11ED-4285-871F-953D7DFFCF57}" type="parTrans" cxnId="{9B4CDE7A-8562-47EE-9512-2A6BEE79D9C5}">
      <dgm:prSet/>
      <dgm:spPr/>
      <dgm:t>
        <a:bodyPr/>
        <a:lstStyle/>
        <a:p>
          <a:endParaRPr lang="es-ES" sz="1200"/>
        </a:p>
      </dgm:t>
    </dgm:pt>
    <dgm:pt modelId="{92EB9B5B-7F90-4882-B97B-9F6FB76817D6}" type="sibTrans" cxnId="{9B4CDE7A-8562-47EE-9512-2A6BEE79D9C5}">
      <dgm:prSet/>
      <dgm:spPr/>
      <dgm:t>
        <a:bodyPr/>
        <a:lstStyle/>
        <a:p>
          <a:endParaRPr lang="es-ES" sz="1200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Informática</a:t>
          </a:r>
          <a:endParaRPr lang="es-ES" sz="1200" dirty="0" smtClean="0"/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D2C38E-0394-463F-B3FE-BF43B889A732}" type="pres">
      <dgm:prSet presAssocID="{74E56966-99A0-4906-8CC5-38EBDF74A9CB}" presName="hierRoot1" presStyleCnt="0">
        <dgm:presLayoutVars>
          <dgm:hierBranch val="init"/>
        </dgm:presLayoutVars>
      </dgm:prSet>
      <dgm:spPr/>
    </dgm:pt>
    <dgm:pt modelId="{DBC16801-16EF-49F6-B44F-F8C4E6F9FC52}" type="pres">
      <dgm:prSet presAssocID="{74E56966-99A0-4906-8CC5-38EBDF74A9CB}" presName="rootComposite1" presStyleCnt="0"/>
      <dgm:spPr/>
    </dgm:pt>
    <dgm:pt modelId="{86DC2A59-2EA3-4BA1-940B-CC37FBD7A48E}" type="pres">
      <dgm:prSet presAssocID="{74E56966-99A0-4906-8CC5-38EBDF74A9C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1907FD-7549-40D1-A379-7B8E0C25F472}" type="pres">
      <dgm:prSet presAssocID="{74E56966-99A0-4906-8CC5-38EBDF74A9C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03E66FE-8974-4013-97A0-BD22160839D3}" type="pres">
      <dgm:prSet presAssocID="{74E56966-99A0-4906-8CC5-38EBDF74A9CB}" presName="hierChild2" presStyleCnt="0"/>
      <dgm:spPr/>
    </dgm:pt>
    <dgm:pt modelId="{444B0839-1D1C-49EA-9C94-26BFDE3C933D}" type="pres">
      <dgm:prSet presAssocID="{5C05A274-70A9-4CAA-AEAE-1C0728945B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19DD8FD-CD70-46ED-93F5-98A155CA3B1D}" type="pres">
      <dgm:prSet presAssocID="{C425FE50-8A89-44E4-BF5D-91046C6413D2}" presName="hierRoot2" presStyleCnt="0">
        <dgm:presLayoutVars>
          <dgm:hierBranch/>
        </dgm:presLayoutVars>
      </dgm:prSet>
      <dgm:spPr/>
    </dgm:pt>
    <dgm:pt modelId="{6235C852-02F7-46C2-AD6D-2AF94CA72082}" type="pres">
      <dgm:prSet presAssocID="{C425FE50-8A89-44E4-BF5D-91046C6413D2}" presName="rootComposite" presStyleCnt="0"/>
      <dgm:spPr/>
    </dgm:pt>
    <dgm:pt modelId="{5F71949A-86C5-4164-B43D-45B18667D1A8}" type="pres">
      <dgm:prSet presAssocID="{C425FE50-8A89-44E4-BF5D-91046C6413D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17E0B-F188-44CF-9435-9B04D7DE6621}" type="pres">
      <dgm:prSet presAssocID="{C425FE50-8A89-44E4-BF5D-91046C6413D2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288E6F-4E6F-4EEB-98B0-F2206632C22F}" type="pres">
      <dgm:prSet presAssocID="{C425FE50-8A89-44E4-BF5D-91046C6413D2}" presName="hierChild4" presStyleCnt="0"/>
      <dgm:spPr/>
    </dgm:pt>
    <dgm:pt modelId="{4B37FF36-01D3-4673-ABBD-0DD9A95EBD9B}" type="pres">
      <dgm:prSet presAssocID="{158E7B21-C8FB-41FB-9CC2-3F91A5FE3A1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3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9690F0BA-A91B-46C8-9E65-5CD3813484FD}" type="pres">
      <dgm:prSet presAssocID="{EABE282F-553D-4A22-BA80-B9C71E03CBF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3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6FA272E-A082-4ECA-A8F7-4F99BD7D439C}" type="pres">
      <dgm:prSet presAssocID="{C425FE50-8A89-44E4-BF5D-91046C6413D2}" presName="hierChild5" presStyleCnt="0"/>
      <dgm:spPr/>
    </dgm:pt>
    <dgm:pt modelId="{E452642F-BC0A-4E5D-ACE7-163C03877CD5}" type="pres">
      <dgm:prSet presAssocID="{74E56966-99A0-4906-8CC5-38EBDF74A9CB}" presName="hierChild3" presStyleCnt="0"/>
      <dgm:spPr/>
    </dgm:pt>
  </dgm:ptLst>
  <dgm:cxnLst>
    <dgm:cxn modelId="{5038DE82-60A0-4AA6-8C2A-77B113E99B10}" type="presOf" srcId="{C425FE50-8A89-44E4-BF5D-91046C6413D2}" destId="{2D317E0B-F188-44CF-9435-9B04D7DE6621}" srcOrd="1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2227386C-6FD2-453B-81E6-B1335485B201}" type="presOf" srcId="{C425FE50-8A89-44E4-BF5D-91046C6413D2}" destId="{5F71949A-86C5-4164-B43D-45B18667D1A8}" srcOrd="0" destOrd="0" presId="urn:microsoft.com/office/officeart/2005/8/layout/orgChart1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7469223-3E87-4F55-BA50-F97E5A0FC4A8}" type="presOf" srcId="{D7E248D2-E2F9-4CFB-A35D-C64017632B7F}" destId="{3263C41D-9499-403E-BD77-1C5D3F8F691B}" srcOrd="1" destOrd="0" presId="urn:microsoft.com/office/officeart/2005/8/layout/orgChart1"/>
    <dgm:cxn modelId="{9A63320D-6109-4DF7-8C0E-0BC40FD0D9D7}" type="presOf" srcId="{4404A4BF-B80F-4A13-B0D6-C6615CFF15F8}" destId="{A90AF1C4-E96D-4B4F-A610-9E08A19866C1}" srcOrd="0" destOrd="0" presId="urn:microsoft.com/office/officeart/2005/8/layout/orgChart1"/>
    <dgm:cxn modelId="{ABC06A6A-9EB9-4FF6-918A-97F26D783593}" type="presOf" srcId="{4404A4BF-B80F-4A13-B0D6-C6615CFF15F8}" destId="{0059DD17-F63E-45F8-9AA2-4379B0C27933}" srcOrd="1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6E331895-F3AE-4B89-BD63-3DDEAECEE76F}" type="presOf" srcId="{74E56966-99A0-4906-8CC5-38EBDF74A9CB}" destId="{D21907FD-7549-40D1-A379-7B8E0C25F472}" srcOrd="1" destOrd="0" presId="urn:microsoft.com/office/officeart/2005/8/layout/orgChart1"/>
    <dgm:cxn modelId="{BBB01935-E835-4624-AA03-A284E57E9299}" type="presOf" srcId="{EABE282F-553D-4A22-BA80-B9C71E03CBF4}" destId="{9690F0BA-A91B-46C8-9E65-5CD3813484FD}" srcOrd="0" destOrd="0" presId="urn:microsoft.com/office/officeart/2005/8/layout/orgChart1"/>
    <dgm:cxn modelId="{9B4CDE7A-8562-47EE-9512-2A6BEE79D9C5}" srcId="{FDCD71FA-F89E-41EB-8536-0ECE97720571}" destId="{74E56966-99A0-4906-8CC5-38EBDF74A9CB}" srcOrd="0" destOrd="0" parTransId="{06BDB05B-11ED-4285-871F-953D7DFFCF57}" sibTransId="{92EB9B5B-7F90-4882-B97B-9F6FB76817D6}"/>
    <dgm:cxn modelId="{4A159C27-AA6C-4920-8652-1C52CD9F9CB5}" type="presOf" srcId="{74E56966-99A0-4906-8CC5-38EBDF74A9CB}" destId="{86DC2A59-2EA3-4BA1-940B-CC37FBD7A48E}" srcOrd="0" destOrd="0" presId="urn:microsoft.com/office/officeart/2005/8/layout/orgChart1"/>
    <dgm:cxn modelId="{735D2C1C-7E89-43DC-90C9-C8563DC58BA7}" type="presOf" srcId="{5C05A274-70A9-4CAA-AEAE-1C0728945B96}" destId="{444B0839-1D1C-49EA-9C94-26BFDE3C933D}" srcOrd="0" destOrd="0" presId="urn:microsoft.com/office/officeart/2005/8/layout/orgChart1"/>
    <dgm:cxn modelId="{848FFBD1-4905-427F-BAB2-EA12AAFE9532}" srcId="{74E56966-99A0-4906-8CC5-38EBDF74A9CB}" destId="{C425FE50-8A89-44E4-BF5D-91046C6413D2}" srcOrd="0" destOrd="0" parTransId="{5C05A274-70A9-4CAA-AEAE-1C0728945B96}" sibTransId="{91188EBD-5B60-48E6-83A0-EE046583A15C}"/>
    <dgm:cxn modelId="{45C9389F-08DF-401E-93BA-7D47F2D13A2A}" type="presOf" srcId="{158E7B21-C8FB-41FB-9CC2-3F91A5FE3A18}" destId="{4B37FF36-01D3-4673-ABBD-0DD9A95EBD9B}" srcOrd="0" destOrd="0" presId="urn:microsoft.com/office/officeart/2005/8/layout/orgChart1"/>
    <dgm:cxn modelId="{3864F18E-2707-4BAC-B49D-5C2D5A5C33A6}" type="presOf" srcId="{D7E248D2-E2F9-4CFB-A35D-C64017632B7F}" destId="{745C10B2-B697-40FF-819A-84ACADD2D7D8}" srcOrd="0" destOrd="0" presId="urn:microsoft.com/office/officeart/2005/8/layout/orgChart1"/>
    <dgm:cxn modelId="{D203FDFF-EF52-42D9-A431-60BAD8AB5654}" type="presParOf" srcId="{3DCE6C79-88F6-4648-9E53-911EDF32D327}" destId="{B9D2C38E-0394-463F-B3FE-BF43B889A732}" srcOrd="0" destOrd="0" presId="urn:microsoft.com/office/officeart/2005/8/layout/orgChart1"/>
    <dgm:cxn modelId="{2074095D-E215-476F-A9E6-F8C53974DCA4}" type="presParOf" srcId="{B9D2C38E-0394-463F-B3FE-BF43B889A732}" destId="{DBC16801-16EF-49F6-B44F-F8C4E6F9FC52}" srcOrd="0" destOrd="0" presId="urn:microsoft.com/office/officeart/2005/8/layout/orgChart1"/>
    <dgm:cxn modelId="{02D19597-6DF4-48B8-85A5-EBC8F24394C3}" type="presParOf" srcId="{DBC16801-16EF-49F6-B44F-F8C4E6F9FC52}" destId="{86DC2A59-2EA3-4BA1-940B-CC37FBD7A48E}" srcOrd="0" destOrd="0" presId="urn:microsoft.com/office/officeart/2005/8/layout/orgChart1"/>
    <dgm:cxn modelId="{7631FD00-9FD4-4FA0-B147-8C3385BE53FB}" type="presParOf" srcId="{DBC16801-16EF-49F6-B44F-F8C4E6F9FC52}" destId="{D21907FD-7549-40D1-A379-7B8E0C25F472}" srcOrd="1" destOrd="0" presId="urn:microsoft.com/office/officeart/2005/8/layout/orgChart1"/>
    <dgm:cxn modelId="{D8C6C955-3270-4938-9F86-1FB6382D56A2}" type="presParOf" srcId="{B9D2C38E-0394-463F-B3FE-BF43B889A732}" destId="{E03E66FE-8974-4013-97A0-BD22160839D3}" srcOrd="1" destOrd="0" presId="urn:microsoft.com/office/officeart/2005/8/layout/orgChart1"/>
    <dgm:cxn modelId="{44B4255C-3E47-43F1-BECC-8A7472988E5C}" type="presParOf" srcId="{E03E66FE-8974-4013-97A0-BD22160839D3}" destId="{444B0839-1D1C-49EA-9C94-26BFDE3C933D}" srcOrd="0" destOrd="0" presId="urn:microsoft.com/office/officeart/2005/8/layout/orgChart1"/>
    <dgm:cxn modelId="{6F8A558F-32B7-4F91-9C9D-E2F6382EF758}" type="presParOf" srcId="{E03E66FE-8974-4013-97A0-BD22160839D3}" destId="{C19DD8FD-CD70-46ED-93F5-98A155CA3B1D}" srcOrd="1" destOrd="0" presId="urn:microsoft.com/office/officeart/2005/8/layout/orgChart1"/>
    <dgm:cxn modelId="{E2E66169-FEB5-4BD4-80B9-DAF2C7F50196}" type="presParOf" srcId="{C19DD8FD-CD70-46ED-93F5-98A155CA3B1D}" destId="{6235C852-02F7-46C2-AD6D-2AF94CA72082}" srcOrd="0" destOrd="0" presId="urn:microsoft.com/office/officeart/2005/8/layout/orgChart1"/>
    <dgm:cxn modelId="{84447B4A-0A92-404B-A121-603D949F414F}" type="presParOf" srcId="{6235C852-02F7-46C2-AD6D-2AF94CA72082}" destId="{5F71949A-86C5-4164-B43D-45B18667D1A8}" srcOrd="0" destOrd="0" presId="urn:microsoft.com/office/officeart/2005/8/layout/orgChart1"/>
    <dgm:cxn modelId="{B8A33578-7F63-459C-9218-C3F2B563C29A}" type="presParOf" srcId="{6235C852-02F7-46C2-AD6D-2AF94CA72082}" destId="{2D317E0B-F188-44CF-9435-9B04D7DE6621}" srcOrd="1" destOrd="0" presId="urn:microsoft.com/office/officeart/2005/8/layout/orgChart1"/>
    <dgm:cxn modelId="{88D2B51B-C8FE-414A-A190-002B0E1BB5E3}" type="presParOf" srcId="{C19DD8FD-CD70-46ED-93F5-98A155CA3B1D}" destId="{54288E6F-4E6F-4EEB-98B0-F2206632C22F}" srcOrd="1" destOrd="0" presId="urn:microsoft.com/office/officeart/2005/8/layout/orgChart1"/>
    <dgm:cxn modelId="{10F4E3FB-7B18-4E8E-BDD2-46B4634EF925}" type="presParOf" srcId="{54288E6F-4E6F-4EEB-98B0-F2206632C22F}" destId="{4B37FF36-01D3-4673-ABBD-0DD9A95EBD9B}" srcOrd="0" destOrd="0" presId="urn:microsoft.com/office/officeart/2005/8/layout/orgChart1"/>
    <dgm:cxn modelId="{0DCDFE44-5457-4CC5-9F2D-0D1E58F4A79E}" type="presParOf" srcId="{54288E6F-4E6F-4EEB-98B0-F2206632C22F}" destId="{F7E5CF74-B137-40D5-9784-9C7C238507E2}" srcOrd="1" destOrd="0" presId="urn:microsoft.com/office/officeart/2005/8/layout/orgChart1"/>
    <dgm:cxn modelId="{32FDC0AE-CA66-45C9-8F25-4AEE3C2BFAB1}" type="presParOf" srcId="{F7E5CF74-B137-40D5-9784-9C7C238507E2}" destId="{D550E14E-6675-449C-90F5-3FEE6863553A}" srcOrd="0" destOrd="0" presId="urn:microsoft.com/office/officeart/2005/8/layout/orgChart1"/>
    <dgm:cxn modelId="{5C85D9DC-C1CC-45E5-BA2F-08A21BF91E42}" type="presParOf" srcId="{D550E14E-6675-449C-90F5-3FEE6863553A}" destId="{745C10B2-B697-40FF-819A-84ACADD2D7D8}" srcOrd="0" destOrd="0" presId="urn:microsoft.com/office/officeart/2005/8/layout/orgChart1"/>
    <dgm:cxn modelId="{BBBD6B89-BFC7-450A-B0D8-6F906F8B7433}" type="presParOf" srcId="{D550E14E-6675-449C-90F5-3FEE6863553A}" destId="{3263C41D-9499-403E-BD77-1C5D3F8F691B}" srcOrd="1" destOrd="0" presId="urn:microsoft.com/office/officeart/2005/8/layout/orgChart1"/>
    <dgm:cxn modelId="{FBD86E1B-DF5B-4318-9180-62AC57AC945A}" type="presParOf" srcId="{F7E5CF74-B137-40D5-9784-9C7C238507E2}" destId="{2C41F363-4813-412D-BCEE-E1A5984D3558}" srcOrd="1" destOrd="0" presId="urn:microsoft.com/office/officeart/2005/8/layout/orgChart1"/>
    <dgm:cxn modelId="{26D4B402-635C-4D2F-80F8-9B6C74435420}" type="presParOf" srcId="{F7E5CF74-B137-40D5-9784-9C7C238507E2}" destId="{2C3A52E9-D2C8-4F15-8E8C-657156BB1707}" srcOrd="2" destOrd="0" presId="urn:microsoft.com/office/officeart/2005/8/layout/orgChart1"/>
    <dgm:cxn modelId="{2C48720C-7D7D-4029-9D32-769B13486F04}" type="presParOf" srcId="{54288E6F-4E6F-4EEB-98B0-F2206632C22F}" destId="{9690F0BA-A91B-46C8-9E65-5CD3813484FD}" srcOrd="2" destOrd="0" presId="urn:microsoft.com/office/officeart/2005/8/layout/orgChart1"/>
    <dgm:cxn modelId="{8B82B6F0-31DD-4C59-A0EC-0C0A3CB2A600}" type="presParOf" srcId="{54288E6F-4E6F-4EEB-98B0-F2206632C22F}" destId="{579B2362-3D24-4310-B70D-EDB323B67D1A}" srcOrd="3" destOrd="0" presId="urn:microsoft.com/office/officeart/2005/8/layout/orgChart1"/>
    <dgm:cxn modelId="{0F5E1955-94E8-4A3E-949B-97931538A293}" type="presParOf" srcId="{579B2362-3D24-4310-B70D-EDB323B67D1A}" destId="{DE280632-03ED-4F43-9EB7-81F3FF50CAE1}" srcOrd="0" destOrd="0" presId="urn:microsoft.com/office/officeart/2005/8/layout/orgChart1"/>
    <dgm:cxn modelId="{7E035F11-1F54-4EF8-975E-A2E8E5F903A4}" type="presParOf" srcId="{DE280632-03ED-4F43-9EB7-81F3FF50CAE1}" destId="{A90AF1C4-E96D-4B4F-A610-9E08A19866C1}" srcOrd="0" destOrd="0" presId="urn:microsoft.com/office/officeart/2005/8/layout/orgChart1"/>
    <dgm:cxn modelId="{3505AB78-93D3-4075-8E25-C61FC1F0AB15}" type="presParOf" srcId="{DE280632-03ED-4F43-9EB7-81F3FF50CAE1}" destId="{0059DD17-F63E-45F8-9AA2-4379B0C27933}" srcOrd="1" destOrd="0" presId="urn:microsoft.com/office/officeart/2005/8/layout/orgChart1"/>
    <dgm:cxn modelId="{C61BBC79-EB26-41E8-9AF3-77164E22F5AF}" type="presParOf" srcId="{579B2362-3D24-4310-B70D-EDB323B67D1A}" destId="{CE161B05-DEB7-4681-A6C0-60C2DC56BCF4}" srcOrd="1" destOrd="0" presId="urn:microsoft.com/office/officeart/2005/8/layout/orgChart1"/>
    <dgm:cxn modelId="{DDAD4743-F86D-40A4-AE3D-07082B354E4D}" type="presParOf" srcId="{579B2362-3D24-4310-B70D-EDB323B67D1A}" destId="{D60BA0A6-8DF6-4492-A345-D4358CBBA93F}" srcOrd="2" destOrd="0" presId="urn:microsoft.com/office/officeart/2005/8/layout/orgChart1"/>
    <dgm:cxn modelId="{51B8BC96-7162-49C9-9993-84C0213874D0}" type="presParOf" srcId="{C19DD8FD-CD70-46ED-93F5-98A155CA3B1D}" destId="{76FA272E-A082-4ECA-A8F7-4F99BD7D439C}" srcOrd="2" destOrd="0" presId="urn:microsoft.com/office/officeart/2005/8/layout/orgChart1"/>
    <dgm:cxn modelId="{51FA3F56-FD98-4147-93AC-3963ADD1FE85}" type="presParOf" srcId="{B9D2C38E-0394-463F-B3FE-BF43B889A732}" destId="{E452642F-BC0A-4E5D-ACE7-163C03877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78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Trabajador(a)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</a:t>
          </a:r>
          <a:r>
            <a:rPr lang="es-ES" sz="1200" dirty="0" smtClean="0"/>
            <a:t>Especialista</a:t>
          </a:r>
          <a:endParaRPr lang="es-ES" sz="1200" dirty="0" smtClean="0"/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580CC3-D4A9-478C-AFFD-18D89E5568F0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1BEB005B-C2D3-47E0-A03A-58D177F1B482}" type="parTrans" cxnId="{F072EFFF-6364-48D1-82ED-F0F9AB839294}">
      <dgm:prSet/>
      <dgm:spPr/>
      <dgm:t>
        <a:bodyPr/>
        <a:lstStyle/>
        <a:p>
          <a:endParaRPr lang="es-ES" sz="1200"/>
        </a:p>
      </dgm:t>
    </dgm:pt>
    <dgm:pt modelId="{632F4664-C78E-4B3C-B03B-125A1CDD1B80}" type="sibTrans" cxnId="{F072EFFF-6364-48D1-82ED-F0F9AB839294}">
      <dgm:prSet/>
      <dgm:spPr/>
      <dgm:t>
        <a:bodyPr/>
        <a:lstStyle/>
        <a:p>
          <a:endParaRPr lang="es-ES" sz="1200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Coordinador(a) Zona </a:t>
          </a:r>
          <a:r>
            <a:rPr lang="es-ES" sz="1200" dirty="0" smtClean="0"/>
            <a:t>Norte</a:t>
          </a:r>
          <a:endParaRPr lang="es-ES" sz="1200" dirty="0" smtClean="0"/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  <a:p>
          <a:r>
            <a:rPr lang="es-ES" sz="1200" dirty="0" smtClean="0"/>
            <a:t>Secretaria(o) </a:t>
          </a:r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769A75-B52B-4ACA-8F4E-7417A751315A}" type="pres">
      <dgm:prSet presAssocID="{38580CC3-D4A9-478C-AFFD-18D89E5568F0}" presName="hierRoot1" presStyleCnt="0">
        <dgm:presLayoutVars>
          <dgm:hierBranch val="init"/>
        </dgm:presLayoutVars>
      </dgm:prSet>
      <dgm:spPr/>
    </dgm:pt>
    <dgm:pt modelId="{F4F37602-C754-4FFF-BC74-279F083D4970}" type="pres">
      <dgm:prSet presAssocID="{38580CC3-D4A9-478C-AFFD-18D89E5568F0}" presName="rootComposite1" presStyleCnt="0"/>
      <dgm:spPr/>
    </dgm:pt>
    <dgm:pt modelId="{373A8196-A5A1-4771-9930-A3E6AB0DCD6E}" type="pres">
      <dgm:prSet presAssocID="{38580CC3-D4A9-478C-AFFD-18D89E5568F0}" presName="rootText1" presStyleLbl="node0" presStyleIdx="0" presStyleCnt="1" custScaleX="198526" custScaleY="121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9C7343-FC1E-4EE2-83CE-84A0AF0CA7FC}" type="pres">
      <dgm:prSet presAssocID="{38580CC3-D4A9-478C-AFFD-18D89E5568F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31D7749-C2A1-4B99-92A7-8BBED62F58DB}" type="pres">
      <dgm:prSet presAssocID="{38580CC3-D4A9-478C-AFFD-18D89E5568F0}" presName="hierChild2" presStyleCnt="0"/>
      <dgm:spPr/>
    </dgm:pt>
    <dgm:pt modelId="{EB8C9062-3D9A-42CD-8964-60808494CDD3}" type="pres">
      <dgm:prSet presAssocID="{517F2173-EB96-42D9-8A43-C63DCD0AAE4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E9D281C-3E0B-4330-B7F6-3E9B15538E31}" type="pres">
      <dgm:prSet presAssocID="{39A0861A-23AD-4C71-8CA1-6781D95CF2D0}" presName="hierRoot2" presStyleCnt="0">
        <dgm:presLayoutVars>
          <dgm:hierBranch/>
        </dgm:presLayoutVars>
      </dgm:prSet>
      <dgm:spPr/>
    </dgm:pt>
    <dgm:pt modelId="{2C522CEA-BAF6-4227-AD2F-AE18468F7571}" type="pres">
      <dgm:prSet presAssocID="{39A0861A-23AD-4C71-8CA1-6781D95CF2D0}" presName="rootComposite" presStyleCnt="0"/>
      <dgm:spPr/>
    </dgm:pt>
    <dgm:pt modelId="{22C3A45E-19AF-45F5-8174-BB9FC15A943B}" type="pres">
      <dgm:prSet presAssocID="{39A0861A-23AD-4C71-8CA1-6781D95CF2D0}" presName="rootText" presStyleLbl="node2" presStyleIdx="0" presStyleCnt="1" custScaleX="186698" custScaleY="89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E4F908-09F3-4A09-B6A1-C682DB15228A}" type="pres">
      <dgm:prSet presAssocID="{39A0861A-23AD-4C71-8CA1-6781D95CF2D0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FBA295-684A-4687-9979-D5D2F8C9281E}" type="pres">
      <dgm:prSet presAssocID="{39A0861A-23AD-4C71-8CA1-6781D95CF2D0}" presName="hierChild4" presStyleCnt="0"/>
      <dgm:spPr/>
    </dgm:pt>
    <dgm:pt modelId="{0B5BF414-D5FD-41DB-93C7-8DDFA5266F46}" type="pres">
      <dgm:prSet presAssocID="{D483BA12-C240-4844-B733-9E6DA045634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</dgm:pt>
    <dgm:pt modelId="{EDEE6A7F-E3EC-4B93-8E58-EBC24B99022B}" type="pres">
      <dgm:prSet presAssocID="{F3F5681E-5344-4FDF-930C-1AE8ED1363BF}" presName="rootComposite" presStyleCnt="0"/>
      <dgm:spPr/>
    </dgm:pt>
    <dgm:pt modelId="{F2E1BE7D-62BB-4D55-A68F-CA5000549E04}" type="pres">
      <dgm:prSet presAssocID="{F3F5681E-5344-4FDF-930C-1AE8ED1363BF}" presName="rootText" presStyleLbl="node3" presStyleIdx="0" presStyleCnt="2" custScaleX="125119" custScaleY="87939" custLinFactNeighborX="-61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3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</dgm:pt>
    <dgm:pt modelId="{146AA70C-856F-486F-B021-0B0D12DE278A}" type="pres">
      <dgm:prSet presAssocID="{414F966D-B8FF-48BA-8BA6-B5E939D5A09C}" presName="Name35" presStyleLbl="parChTrans1D4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</dgm:pt>
    <dgm:pt modelId="{5153A3AF-DEBE-4FC7-BB12-6B9D9A677FB5}" type="pres">
      <dgm:prSet presAssocID="{4915476C-6BB5-42CB-BC24-027DF0442743}" presName="rootComposite" presStyleCnt="0"/>
      <dgm:spPr/>
    </dgm:pt>
    <dgm:pt modelId="{F92C6587-5E08-41BF-989D-05A4FBEC95A1}" type="pres">
      <dgm:prSet presAssocID="{4915476C-6BB5-42CB-BC24-027DF0442743}" presName="rootText" presStyleLbl="node4" presStyleIdx="0" presStyleCnt="2" custScaleX="180052" custScaleY="262455" custLinFactNeighborX="-6147" custLinFactNeighborY="-48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4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</dgm:pt>
    <dgm:pt modelId="{2597FDC5-BFE3-41F0-96AB-1AAFF240714B}" type="pres">
      <dgm:prSet presAssocID="{4915476C-6BB5-42CB-BC24-027DF0442743}" presName="hierChild5" presStyleCnt="0"/>
      <dgm:spPr/>
    </dgm:pt>
    <dgm:pt modelId="{70CA800E-A054-447A-9123-1F369818FD6D}" type="pres">
      <dgm:prSet presAssocID="{F3F5681E-5344-4FDF-930C-1AE8ED1363BF}" presName="hierChild5" presStyleCnt="0"/>
      <dgm:spPr/>
    </dgm:pt>
    <dgm:pt modelId="{9D082E29-C6E3-42CC-AFF7-9BCC3AB4545F}" type="pres">
      <dgm:prSet presAssocID="{55D01A91-1EC7-4DFE-97AE-0F3A3AD0347F}" presName="Name111" presStyleLbl="parChTrans1D4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</dgm:pt>
    <dgm:pt modelId="{76B85ACC-C8D2-4781-894B-14AFF5B0AD38}" type="pres">
      <dgm:prSet presAssocID="{BD036DA5-3AFF-451C-895C-651C4B3787CD}" presName="rootComposite3" presStyleCnt="0"/>
      <dgm:spPr/>
    </dgm:pt>
    <dgm:pt modelId="{20A966C6-7822-45B6-9C18-FF3DF01A5D66}" type="pres">
      <dgm:prSet presAssocID="{BD036DA5-3AFF-451C-895C-651C4B3787CD}" presName="rootText3" presStyleLbl="asst3" presStyleIdx="0" presStyleCnt="1" custScaleY="69788" custLinFactNeighborX="-13138" custLinFactNeighborY="-255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3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</dgm:pt>
    <dgm:pt modelId="{3E5C98DB-6147-445D-9B38-85C1ECA9CAEB}" type="pres">
      <dgm:prSet presAssocID="{BD036DA5-3AFF-451C-895C-651C4B3787CD}" presName="hierChild7" presStyleCnt="0"/>
      <dgm:spPr/>
    </dgm:pt>
    <dgm:pt modelId="{13675DBF-CDDD-40EB-9D17-33FC74446CB8}" type="pres">
      <dgm:prSet presAssocID="{2C6EC1FE-A513-4C52-9196-DD97DDA4A16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</dgm:pt>
    <dgm:pt modelId="{AFEEFFD1-EABF-4B61-8321-A87834D2CC28}" type="pres">
      <dgm:prSet presAssocID="{483D98F0-B23E-440A-9606-11FD13FE8C4C}" presName="rootComposite" presStyleCnt="0"/>
      <dgm:spPr/>
    </dgm:pt>
    <dgm:pt modelId="{F80727AF-3372-4B83-BFD8-D577F70FB0A1}" type="pres">
      <dgm:prSet presAssocID="{483D98F0-B23E-440A-9606-11FD13FE8C4C}" presName="rootText" presStyleLbl="node3" presStyleIdx="1" presStyleCnt="2" custLinFactNeighborX="15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3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</dgm:pt>
    <dgm:pt modelId="{5DE9D987-C458-48E9-88A6-AE946254A599}" type="pres">
      <dgm:prSet presAssocID="{217749D0-2124-4B24-A1E8-9248C42371D5}" presName="Name35" presStyleLbl="parChTrans1D4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</dgm:pt>
    <dgm:pt modelId="{682FE45B-CE1C-4FBE-9B85-FF249FC842F3}" type="pres">
      <dgm:prSet presAssocID="{0597B1DB-176E-420F-9B3E-B22261C7A5FF}" presName="rootComposite" presStyleCnt="0"/>
      <dgm:spPr/>
    </dgm:pt>
    <dgm:pt modelId="{DA7781BC-512E-4C51-A831-E21D36B51DC0}" type="pres">
      <dgm:prSet presAssocID="{0597B1DB-176E-420F-9B3E-B22261C7A5FF}" presName="rootText" presStyleLbl="node4" presStyleIdx="1" presStyleCnt="2" custScaleX="160247" custScaleY="219700" custLinFactNeighborX="15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4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</dgm:pt>
    <dgm:pt modelId="{13024B60-7CDE-47F8-A5E7-23EE8706D84E}" type="pres">
      <dgm:prSet presAssocID="{0597B1DB-176E-420F-9B3E-B22261C7A5FF}" presName="hierChild5" presStyleCnt="0"/>
      <dgm:spPr/>
    </dgm:pt>
    <dgm:pt modelId="{4C24ABB2-DA7F-4646-88AE-EE9B39D6364D}" type="pres">
      <dgm:prSet presAssocID="{483D98F0-B23E-440A-9606-11FD13FE8C4C}" presName="hierChild5" presStyleCnt="0"/>
      <dgm:spPr/>
    </dgm:pt>
    <dgm:pt modelId="{F52D65A6-5792-4623-9CC0-6047826BA086}" type="pres">
      <dgm:prSet presAssocID="{39A0861A-23AD-4C71-8CA1-6781D95CF2D0}" presName="hierChild5" presStyleCnt="0"/>
      <dgm:spPr/>
    </dgm:pt>
    <dgm:pt modelId="{CA18FA1E-6C06-433A-9D49-7837ADC639E8}" type="pres">
      <dgm:prSet presAssocID="{38580CC3-D4A9-478C-AFFD-18D89E5568F0}" presName="hierChild3" presStyleCnt="0"/>
      <dgm:spPr/>
    </dgm:pt>
  </dgm:ptLst>
  <dgm:cxnLst>
    <dgm:cxn modelId="{F48A42B5-EB39-4B36-8C90-14961DD64BB6}" type="presOf" srcId="{217749D0-2124-4B24-A1E8-9248C42371D5}" destId="{5DE9D987-C458-48E9-88A6-AE946254A599}" srcOrd="0" destOrd="0" presId="urn:microsoft.com/office/officeart/2005/8/layout/orgChart1"/>
    <dgm:cxn modelId="{F6986B06-830B-4DDC-BACA-C39411DD9DC8}" type="presOf" srcId="{4915476C-6BB5-42CB-BC24-027DF0442743}" destId="{F92C6587-5E08-41BF-989D-05A4FBEC95A1}" srcOrd="0" destOrd="0" presId="urn:microsoft.com/office/officeart/2005/8/layout/orgChart1"/>
    <dgm:cxn modelId="{6AC4BE47-8ADE-404F-AD22-3C83D66460B4}" type="presOf" srcId="{0597B1DB-176E-420F-9B3E-B22261C7A5FF}" destId="{A72B2BC7-DCD1-4F02-9740-070C7812E608}" srcOrd="1" destOrd="0" presId="urn:microsoft.com/office/officeart/2005/8/layout/orgChart1"/>
    <dgm:cxn modelId="{4AE98017-3C5B-4998-ACD9-D415A6DB0C23}" type="presOf" srcId="{BD036DA5-3AFF-451C-895C-651C4B3787CD}" destId="{9FED3313-C910-4298-A6BD-D4C1DA73099F}" srcOrd="1" destOrd="0" presId="urn:microsoft.com/office/officeart/2005/8/layout/orgChart1"/>
    <dgm:cxn modelId="{196DADD7-CCC9-4956-BD0F-28D0EB81C98E}" type="presOf" srcId="{483D98F0-B23E-440A-9606-11FD13FE8C4C}" destId="{F80727AF-3372-4B83-BFD8-D577F70FB0A1}" srcOrd="0" destOrd="0" presId="urn:microsoft.com/office/officeart/2005/8/layout/orgChart1"/>
    <dgm:cxn modelId="{2842403A-533D-409C-93C2-440F8E096B4C}" srcId="{38580CC3-D4A9-478C-AFFD-18D89E5568F0}" destId="{39A0861A-23AD-4C71-8CA1-6781D95CF2D0}" srcOrd="0" destOrd="0" parTransId="{517F2173-EB96-42D9-8A43-C63DCD0AAE4B}" sibTransId="{E2AA9875-8658-4E6E-84A0-50134D9C5863}"/>
    <dgm:cxn modelId="{D5C4C99F-F71D-4CD7-96DF-4DF7B417704B}" type="presOf" srcId="{0597B1DB-176E-420F-9B3E-B22261C7A5FF}" destId="{DA7781BC-512E-4C51-A831-E21D36B51DC0}" srcOrd="0" destOrd="0" presId="urn:microsoft.com/office/officeart/2005/8/layout/orgChart1"/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C0A6369B-050A-4D4F-AD54-0937611C2A49}" type="presOf" srcId="{414F966D-B8FF-48BA-8BA6-B5E939D5A09C}" destId="{146AA70C-856F-486F-B021-0B0D12DE278A}" srcOrd="0" destOrd="0" presId="urn:microsoft.com/office/officeart/2005/8/layout/orgChart1"/>
    <dgm:cxn modelId="{F072EFFF-6364-48D1-82ED-F0F9AB839294}" srcId="{5ECD506D-41EC-4E18-92FB-9241704C27A4}" destId="{38580CC3-D4A9-478C-AFFD-18D89E5568F0}" srcOrd="0" destOrd="0" parTransId="{1BEB005B-C2D3-47E0-A03A-58D177F1B482}" sibTransId="{632F4664-C78E-4B3C-B03B-125A1CDD1B80}"/>
    <dgm:cxn modelId="{B7F5DB01-8455-47A2-852C-0EED56A181E9}" type="presOf" srcId="{39A0861A-23AD-4C71-8CA1-6781D95CF2D0}" destId="{22C3A45E-19AF-45F5-8174-BB9FC15A943B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22065BBE-229E-47D6-A96C-493E023F2CD4}" type="presOf" srcId="{F3F5681E-5344-4FDF-930C-1AE8ED1363BF}" destId="{B61EF2CB-22FD-452A-BA40-1A85204C250E}" srcOrd="1" destOrd="0" presId="urn:microsoft.com/office/officeart/2005/8/layout/orgChart1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B6728B42-544B-4F95-BDBF-0028F65CCBB9}" type="presOf" srcId="{483D98F0-B23E-440A-9606-11FD13FE8C4C}" destId="{C300303F-6852-4DB4-8074-D9A21D5BC470}" srcOrd="1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A7DC9D87-8D7B-4855-A5A5-D9FBD41B5CC0}" type="presOf" srcId="{4915476C-6BB5-42CB-BC24-027DF0442743}" destId="{0BE959FE-7F27-4C3E-A520-E2682D7B3436}" srcOrd="1" destOrd="0" presId="urn:microsoft.com/office/officeart/2005/8/layout/orgChart1"/>
    <dgm:cxn modelId="{8C84FE7B-C6B4-45A9-82A6-85D044D46A3D}" type="presOf" srcId="{517F2173-EB96-42D9-8A43-C63DCD0AAE4B}" destId="{EB8C9062-3D9A-42CD-8964-60808494CDD3}" srcOrd="0" destOrd="0" presId="urn:microsoft.com/office/officeart/2005/8/layout/orgChart1"/>
    <dgm:cxn modelId="{CA2A18B8-339B-46D6-9DE8-B07B1509F87E}" type="presOf" srcId="{BD036DA5-3AFF-451C-895C-651C4B3787CD}" destId="{20A966C6-7822-45B6-9C18-FF3DF01A5D66}" srcOrd="0" destOrd="0" presId="urn:microsoft.com/office/officeart/2005/8/layout/orgChart1"/>
    <dgm:cxn modelId="{DC3E2AAE-92F2-469F-B035-429620DA78D8}" type="presOf" srcId="{2C6EC1FE-A513-4C52-9196-DD97DDA4A166}" destId="{13675DBF-CDDD-40EB-9D17-33FC74446CB8}" srcOrd="0" destOrd="0" presId="urn:microsoft.com/office/officeart/2005/8/layout/orgChart1"/>
    <dgm:cxn modelId="{256EAFFF-03BB-4B39-AEC5-FC212A867389}" type="presOf" srcId="{38580CC3-D4A9-478C-AFFD-18D89E5568F0}" destId="{A79C7343-FC1E-4EE2-83CE-84A0AF0CA7FC}" srcOrd="1" destOrd="0" presId="urn:microsoft.com/office/officeart/2005/8/layout/orgChart1"/>
    <dgm:cxn modelId="{482CE5CE-1793-4CD5-B7F2-F23FAD0BCA8F}" type="presOf" srcId="{F3F5681E-5344-4FDF-930C-1AE8ED1363BF}" destId="{F2E1BE7D-62BB-4D55-A68F-CA5000549E04}" srcOrd="0" destOrd="0" presId="urn:microsoft.com/office/officeart/2005/8/layout/orgChart1"/>
    <dgm:cxn modelId="{1FF24814-C047-4E52-B596-6C5EACE3EA7A}" type="presOf" srcId="{38580CC3-D4A9-478C-AFFD-18D89E5568F0}" destId="{373A8196-A5A1-4771-9930-A3E6AB0DCD6E}" srcOrd="0" destOrd="0" presId="urn:microsoft.com/office/officeart/2005/8/layout/orgChart1"/>
    <dgm:cxn modelId="{ECF8D257-A792-4F19-A586-80F77020BF4D}" type="presOf" srcId="{55D01A91-1EC7-4DFE-97AE-0F3A3AD0347F}" destId="{9D082E29-C6E3-42CC-AFF7-9BCC3AB4545F}" srcOrd="0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8F588579-CE65-4262-835E-28FE008526C5}" type="presOf" srcId="{D483BA12-C240-4844-B733-9E6DA045634E}" destId="{0B5BF414-D5FD-41DB-93C7-8DDFA5266F46}" srcOrd="0" destOrd="0" presId="urn:microsoft.com/office/officeart/2005/8/layout/orgChart1"/>
    <dgm:cxn modelId="{F4EDC4A0-4B07-479B-B9AF-FA1F986A33B3}" type="presOf" srcId="{39A0861A-23AD-4C71-8CA1-6781D95CF2D0}" destId="{A2E4F908-09F3-4A09-B6A1-C682DB15228A}" srcOrd="1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765B9FE8-553A-4603-99DC-76479E633A46}" type="presParOf" srcId="{A6B1905D-EC14-499A-A7DA-9793B181F612}" destId="{55769A75-B52B-4ACA-8F4E-7417A751315A}" srcOrd="0" destOrd="0" presId="urn:microsoft.com/office/officeart/2005/8/layout/orgChart1"/>
    <dgm:cxn modelId="{D507086F-2BC2-4FC7-8639-AD18E5A9D9AE}" type="presParOf" srcId="{55769A75-B52B-4ACA-8F4E-7417A751315A}" destId="{F4F37602-C754-4FFF-BC74-279F083D4970}" srcOrd="0" destOrd="0" presId="urn:microsoft.com/office/officeart/2005/8/layout/orgChart1"/>
    <dgm:cxn modelId="{2439B647-946A-4DAC-8394-CD3018E8B79F}" type="presParOf" srcId="{F4F37602-C754-4FFF-BC74-279F083D4970}" destId="{373A8196-A5A1-4771-9930-A3E6AB0DCD6E}" srcOrd="0" destOrd="0" presId="urn:microsoft.com/office/officeart/2005/8/layout/orgChart1"/>
    <dgm:cxn modelId="{2FB89FA3-D466-4EF2-B96E-FC59D84DB625}" type="presParOf" srcId="{F4F37602-C754-4FFF-BC74-279F083D4970}" destId="{A79C7343-FC1E-4EE2-83CE-84A0AF0CA7FC}" srcOrd="1" destOrd="0" presId="urn:microsoft.com/office/officeart/2005/8/layout/orgChart1"/>
    <dgm:cxn modelId="{E605D234-6C12-4E0A-BE42-13072A5CD80B}" type="presParOf" srcId="{55769A75-B52B-4ACA-8F4E-7417A751315A}" destId="{A31D7749-C2A1-4B99-92A7-8BBED62F58DB}" srcOrd="1" destOrd="0" presId="urn:microsoft.com/office/officeart/2005/8/layout/orgChart1"/>
    <dgm:cxn modelId="{0B09AE23-DA2D-41F1-B74B-7A781E36F9A6}" type="presParOf" srcId="{A31D7749-C2A1-4B99-92A7-8BBED62F58DB}" destId="{EB8C9062-3D9A-42CD-8964-60808494CDD3}" srcOrd="0" destOrd="0" presId="urn:microsoft.com/office/officeart/2005/8/layout/orgChart1"/>
    <dgm:cxn modelId="{8D4CF25E-D57F-4CB5-BD8B-AF7B6DE11FBF}" type="presParOf" srcId="{A31D7749-C2A1-4B99-92A7-8BBED62F58DB}" destId="{9E9D281C-3E0B-4330-B7F6-3E9B15538E31}" srcOrd="1" destOrd="0" presId="urn:microsoft.com/office/officeart/2005/8/layout/orgChart1"/>
    <dgm:cxn modelId="{835CA89F-02D9-490C-8B40-6B07DF497174}" type="presParOf" srcId="{9E9D281C-3E0B-4330-B7F6-3E9B15538E31}" destId="{2C522CEA-BAF6-4227-AD2F-AE18468F7571}" srcOrd="0" destOrd="0" presId="urn:microsoft.com/office/officeart/2005/8/layout/orgChart1"/>
    <dgm:cxn modelId="{7A8A29BE-6322-4904-9293-ED8E0FEF9D8D}" type="presParOf" srcId="{2C522CEA-BAF6-4227-AD2F-AE18468F7571}" destId="{22C3A45E-19AF-45F5-8174-BB9FC15A943B}" srcOrd="0" destOrd="0" presId="urn:microsoft.com/office/officeart/2005/8/layout/orgChart1"/>
    <dgm:cxn modelId="{2041C13D-D468-4DD7-87A3-3CE028E39CD9}" type="presParOf" srcId="{2C522CEA-BAF6-4227-AD2F-AE18468F7571}" destId="{A2E4F908-09F3-4A09-B6A1-C682DB15228A}" srcOrd="1" destOrd="0" presId="urn:microsoft.com/office/officeart/2005/8/layout/orgChart1"/>
    <dgm:cxn modelId="{E7FB6F82-2981-47F9-89D6-8F643C54E685}" type="presParOf" srcId="{9E9D281C-3E0B-4330-B7F6-3E9B15538E31}" destId="{1DFBA295-684A-4687-9979-D5D2F8C9281E}" srcOrd="1" destOrd="0" presId="urn:microsoft.com/office/officeart/2005/8/layout/orgChart1"/>
    <dgm:cxn modelId="{C3BE2B06-CFA6-4CF3-86A5-E07CFD1FD442}" type="presParOf" srcId="{1DFBA295-684A-4687-9979-D5D2F8C9281E}" destId="{0B5BF414-D5FD-41DB-93C7-8DDFA5266F46}" srcOrd="0" destOrd="0" presId="urn:microsoft.com/office/officeart/2005/8/layout/orgChart1"/>
    <dgm:cxn modelId="{BF6B6307-91E0-439E-99B7-85BA8C2FA6E5}" type="presParOf" srcId="{1DFBA295-684A-4687-9979-D5D2F8C9281E}" destId="{2C633F19-8541-4B1F-A4B5-0275FA2B4C85}" srcOrd="1" destOrd="0" presId="urn:microsoft.com/office/officeart/2005/8/layout/orgChart1"/>
    <dgm:cxn modelId="{93F1DB52-6A2F-444F-8967-59127840B9B0}" type="presParOf" srcId="{2C633F19-8541-4B1F-A4B5-0275FA2B4C85}" destId="{EDEE6A7F-E3EC-4B93-8E58-EBC24B99022B}" srcOrd="0" destOrd="0" presId="urn:microsoft.com/office/officeart/2005/8/layout/orgChart1"/>
    <dgm:cxn modelId="{3A0CF564-963B-4D2E-AD13-D46D2F768149}" type="presParOf" srcId="{EDEE6A7F-E3EC-4B93-8E58-EBC24B99022B}" destId="{F2E1BE7D-62BB-4D55-A68F-CA5000549E04}" srcOrd="0" destOrd="0" presId="urn:microsoft.com/office/officeart/2005/8/layout/orgChart1"/>
    <dgm:cxn modelId="{08A5810E-1B3F-4278-B5A7-9653106B9E9D}" type="presParOf" srcId="{EDEE6A7F-E3EC-4B93-8E58-EBC24B99022B}" destId="{B61EF2CB-22FD-452A-BA40-1A85204C250E}" srcOrd="1" destOrd="0" presId="urn:microsoft.com/office/officeart/2005/8/layout/orgChart1"/>
    <dgm:cxn modelId="{5FAD8A5C-8E11-41DD-8E4C-8D4DB76D7199}" type="presParOf" srcId="{2C633F19-8541-4B1F-A4B5-0275FA2B4C85}" destId="{E8ACDBCF-405C-4987-9D52-8DCAE86BC67B}" srcOrd="1" destOrd="0" presId="urn:microsoft.com/office/officeart/2005/8/layout/orgChart1"/>
    <dgm:cxn modelId="{A6360457-B346-4470-89CB-1939B8F3A0A7}" type="presParOf" srcId="{E8ACDBCF-405C-4987-9D52-8DCAE86BC67B}" destId="{146AA70C-856F-486F-B021-0B0D12DE278A}" srcOrd="0" destOrd="0" presId="urn:microsoft.com/office/officeart/2005/8/layout/orgChart1"/>
    <dgm:cxn modelId="{18234B6C-370D-4E1E-B684-0FE4F5CC8402}" type="presParOf" srcId="{E8ACDBCF-405C-4987-9D52-8DCAE86BC67B}" destId="{F7221200-4CB2-40A3-84CE-D0B8B5D70C8F}" srcOrd="1" destOrd="0" presId="urn:microsoft.com/office/officeart/2005/8/layout/orgChart1"/>
    <dgm:cxn modelId="{8E67AAC0-52D6-40F7-B198-8C891086617A}" type="presParOf" srcId="{F7221200-4CB2-40A3-84CE-D0B8B5D70C8F}" destId="{5153A3AF-DEBE-4FC7-BB12-6B9D9A677FB5}" srcOrd="0" destOrd="0" presId="urn:microsoft.com/office/officeart/2005/8/layout/orgChart1"/>
    <dgm:cxn modelId="{E805776D-6816-44EB-8D13-FB20348148EC}" type="presParOf" srcId="{5153A3AF-DEBE-4FC7-BB12-6B9D9A677FB5}" destId="{F92C6587-5E08-41BF-989D-05A4FBEC95A1}" srcOrd="0" destOrd="0" presId="urn:microsoft.com/office/officeart/2005/8/layout/orgChart1"/>
    <dgm:cxn modelId="{1C4E2740-4808-4852-ABA6-724D51B07A69}" type="presParOf" srcId="{5153A3AF-DEBE-4FC7-BB12-6B9D9A677FB5}" destId="{0BE959FE-7F27-4C3E-A520-E2682D7B3436}" srcOrd="1" destOrd="0" presId="urn:microsoft.com/office/officeart/2005/8/layout/orgChart1"/>
    <dgm:cxn modelId="{B5654AC5-A24A-40ED-ADF2-2A01E7A8732A}" type="presParOf" srcId="{F7221200-4CB2-40A3-84CE-D0B8B5D70C8F}" destId="{829E6B58-6846-4461-8EDD-1619E9567E9B}" srcOrd="1" destOrd="0" presId="urn:microsoft.com/office/officeart/2005/8/layout/orgChart1"/>
    <dgm:cxn modelId="{8F691566-7F67-44E2-9E51-ACA19BE2ECEF}" type="presParOf" srcId="{F7221200-4CB2-40A3-84CE-D0B8B5D70C8F}" destId="{2597FDC5-BFE3-41F0-96AB-1AAFF240714B}" srcOrd="2" destOrd="0" presId="urn:microsoft.com/office/officeart/2005/8/layout/orgChart1"/>
    <dgm:cxn modelId="{8462B600-6BCA-43D4-B1AA-7296B9605E26}" type="presParOf" srcId="{2C633F19-8541-4B1F-A4B5-0275FA2B4C85}" destId="{70CA800E-A054-447A-9123-1F369818FD6D}" srcOrd="2" destOrd="0" presId="urn:microsoft.com/office/officeart/2005/8/layout/orgChart1"/>
    <dgm:cxn modelId="{EEC483F1-3052-4749-BA29-5CB88319A304}" type="presParOf" srcId="{70CA800E-A054-447A-9123-1F369818FD6D}" destId="{9D082E29-C6E3-42CC-AFF7-9BCC3AB4545F}" srcOrd="0" destOrd="0" presId="urn:microsoft.com/office/officeart/2005/8/layout/orgChart1"/>
    <dgm:cxn modelId="{BD8357CB-8311-46CF-9EBB-65A7AC17CDD8}" type="presParOf" srcId="{70CA800E-A054-447A-9123-1F369818FD6D}" destId="{1760605F-B6BE-496D-B167-0B15546B2F8B}" srcOrd="1" destOrd="0" presId="urn:microsoft.com/office/officeart/2005/8/layout/orgChart1"/>
    <dgm:cxn modelId="{A1A08062-C71E-4D18-B779-370342E9AFAE}" type="presParOf" srcId="{1760605F-B6BE-496D-B167-0B15546B2F8B}" destId="{76B85ACC-C8D2-4781-894B-14AFF5B0AD38}" srcOrd="0" destOrd="0" presId="urn:microsoft.com/office/officeart/2005/8/layout/orgChart1"/>
    <dgm:cxn modelId="{BD587B3F-81ED-4A70-98E9-40EBB4A4E81F}" type="presParOf" srcId="{76B85ACC-C8D2-4781-894B-14AFF5B0AD38}" destId="{20A966C6-7822-45B6-9C18-FF3DF01A5D66}" srcOrd="0" destOrd="0" presId="urn:microsoft.com/office/officeart/2005/8/layout/orgChart1"/>
    <dgm:cxn modelId="{47AD6E96-AC49-469A-A6B2-114864AF8B6A}" type="presParOf" srcId="{76B85ACC-C8D2-4781-894B-14AFF5B0AD38}" destId="{9FED3313-C910-4298-A6BD-D4C1DA73099F}" srcOrd="1" destOrd="0" presId="urn:microsoft.com/office/officeart/2005/8/layout/orgChart1"/>
    <dgm:cxn modelId="{6BC50EFF-2604-4225-A10A-F2EAB7EFF0E3}" type="presParOf" srcId="{1760605F-B6BE-496D-B167-0B15546B2F8B}" destId="{0B1467E3-B507-446F-BAC6-03DE5A3C546E}" srcOrd="1" destOrd="0" presId="urn:microsoft.com/office/officeart/2005/8/layout/orgChart1"/>
    <dgm:cxn modelId="{DC833F36-4054-4C96-9386-6706F5A87C6E}" type="presParOf" srcId="{1760605F-B6BE-496D-B167-0B15546B2F8B}" destId="{3E5C98DB-6147-445D-9B38-85C1ECA9CAEB}" srcOrd="2" destOrd="0" presId="urn:microsoft.com/office/officeart/2005/8/layout/orgChart1"/>
    <dgm:cxn modelId="{38A72F2A-5612-486A-954E-F7CB881F9E22}" type="presParOf" srcId="{1DFBA295-684A-4687-9979-D5D2F8C9281E}" destId="{13675DBF-CDDD-40EB-9D17-33FC74446CB8}" srcOrd="2" destOrd="0" presId="urn:microsoft.com/office/officeart/2005/8/layout/orgChart1"/>
    <dgm:cxn modelId="{215453D6-C161-4B8C-90C4-F96521605320}" type="presParOf" srcId="{1DFBA295-684A-4687-9979-D5D2F8C9281E}" destId="{6D836500-A64D-44C7-8D65-F1DC0B163491}" srcOrd="3" destOrd="0" presId="urn:microsoft.com/office/officeart/2005/8/layout/orgChart1"/>
    <dgm:cxn modelId="{44C0588D-4B76-41B1-8736-2CEDE5C44F71}" type="presParOf" srcId="{6D836500-A64D-44C7-8D65-F1DC0B163491}" destId="{AFEEFFD1-EABF-4B61-8321-A87834D2CC28}" srcOrd="0" destOrd="0" presId="urn:microsoft.com/office/officeart/2005/8/layout/orgChart1"/>
    <dgm:cxn modelId="{5C21383F-9BAF-4979-8ED3-138E0BD2A025}" type="presParOf" srcId="{AFEEFFD1-EABF-4B61-8321-A87834D2CC28}" destId="{F80727AF-3372-4B83-BFD8-D577F70FB0A1}" srcOrd="0" destOrd="0" presId="urn:microsoft.com/office/officeart/2005/8/layout/orgChart1"/>
    <dgm:cxn modelId="{D26E0CA6-A9EB-4AB9-92B2-9C79D0F3FEFE}" type="presParOf" srcId="{AFEEFFD1-EABF-4B61-8321-A87834D2CC28}" destId="{C300303F-6852-4DB4-8074-D9A21D5BC470}" srcOrd="1" destOrd="0" presId="urn:microsoft.com/office/officeart/2005/8/layout/orgChart1"/>
    <dgm:cxn modelId="{660C87AA-DA5F-47D1-881A-F91D345DD3F3}" type="presParOf" srcId="{6D836500-A64D-44C7-8D65-F1DC0B163491}" destId="{3218F359-4A68-4704-8B8F-082FAEC1922F}" srcOrd="1" destOrd="0" presId="urn:microsoft.com/office/officeart/2005/8/layout/orgChart1"/>
    <dgm:cxn modelId="{C0A2CE4B-6D59-4159-A4C0-95FA4957BAFD}" type="presParOf" srcId="{3218F359-4A68-4704-8B8F-082FAEC1922F}" destId="{5DE9D987-C458-48E9-88A6-AE946254A599}" srcOrd="0" destOrd="0" presId="urn:microsoft.com/office/officeart/2005/8/layout/orgChart1"/>
    <dgm:cxn modelId="{5019A75D-B97C-46E4-B739-25F706D106B0}" type="presParOf" srcId="{3218F359-4A68-4704-8B8F-082FAEC1922F}" destId="{B3AE0558-A978-4B61-9B19-FB8332D45815}" srcOrd="1" destOrd="0" presId="urn:microsoft.com/office/officeart/2005/8/layout/orgChart1"/>
    <dgm:cxn modelId="{EB395C18-94A6-406B-B85B-F7D1EED7DA79}" type="presParOf" srcId="{B3AE0558-A978-4B61-9B19-FB8332D45815}" destId="{682FE45B-CE1C-4FBE-9B85-FF249FC842F3}" srcOrd="0" destOrd="0" presId="urn:microsoft.com/office/officeart/2005/8/layout/orgChart1"/>
    <dgm:cxn modelId="{2C35B85B-E1B2-4357-BAFF-4A66F2CD8979}" type="presParOf" srcId="{682FE45B-CE1C-4FBE-9B85-FF249FC842F3}" destId="{DA7781BC-512E-4C51-A831-E21D36B51DC0}" srcOrd="0" destOrd="0" presId="urn:microsoft.com/office/officeart/2005/8/layout/orgChart1"/>
    <dgm:cxn modelId="{70270A02-AFC6-4D7E-BEF4-6B0889C3EC1B}" type="presParOf" srcId="{682FE45B-CE1C-4FBE-9B85-FF249FC842F3}" destId="{A72B2BC7-DCD1-4F02-9740-070C7812E608}" srcOrd="1" destOrd="0" presId="urn:microsoft.com/office/officeart/2005/8/layout/orgChart1"/>
    <dgm:cxn modelId="{AD168A34-F181-47A8-8725-C5F59B84FF32}" type="presParOf" srcId="{B3AE0558-A978-4B61-9B19-FB8332D45815}" destId="{2E1B4408-2D29-4F81-9BFD-7998FEE3E3A0}" srcOrd="1" destOrd="0" presId="urn:microsoft.com/office/officeart/2005/8/layout/orgChart1"/>
    <dgm:cxn modelId="{6E34092C-3F22-4738-8433-6EE587A77C4A}" type="presParOf" srcId="{B3AE0558-A978-4B61-9B19-FB8332D45815}" destId="{13024B60-7CDE-47F8-A5E7-23EE8706D84E}" srcOrd="2" destOrd="0" presId="urn:microsoft.com/office/officeart/2005/8/layout/orgChart1"/>
    <dgm:cxn modelId="{BE0D2B61-E66A-4F5C-A0FF-1E8494269652}" type="presParOf" srcId="{6D836500-A64D-44C7-8D65-F1DC0B163491}" destId="{4C24ABB2-DA7F-4646-88AE-EE9B39D6364D}" srcOrd="2" destOrd="0" presId="urn:microsoft.com/office/officeart/2005/8/layout/orgChart1"/>
    <dgm:cxn modelId="{F4C16AC2-61CD-4BE9-A14F-CCE3539B25CE}" type="presParOf" srcId="{9E9D281C-3E0B-4330-B7F6-3E9B15538E31}" destId="{F52D65A6-5792-4623-9CC0-6047826BA086}" srcOrd="2" destOrd="0" presId="urn:microsoft.com/office/officeart/2005/8/layout/orgChart1"/>
    <dgm:cxn modelId="{20F5817E-63AF-437D-98BE-3CFF226B7479}" type="presParOf" srcId="{55769A75-B52B-4ACA-8F4E-7417A751315A}" destId="{CA18FA1E-6C06-433A-9D49-7837ADC639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C4204B6-F6D3-4291-A7B9-792B218AB25A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E801C8D-A985-43FF-9C1B-4E06AC380902}" type="parTrans" cxnId="{CD749450-52C1-4083-9233-C053E7FB0851}">
      <dgm:prSet/>
      <dgm:spPr/>
      <dgm:t>
        <a:bodyPr/>
        <a:lstStyle/>
        <a:p>
          <a:endParaRPr lang="es-ES" sz="1200"/>
        </a:p>
      </dgm:t>
    </dgm:pt>
    <dgm:pt modelId="{963F27EA-4591-4F93-91AD-236AB92FC846}" type="sibTrans" cxnId="{CD749450-52C1-4083-9233-C053E7FB0851}">
      <dgm:prSet/>
      <dgm:spPr/>
      <dgm:t>
        <a:bodyPr/>
        <a:lstStyle/>
        <a:p>
          <a:endParaRPr lang="es-ES" sz="1200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DF0C77-E699-443F-83B7-F6A0676FF411}" type="pres">
      <dgm:prSet presAssocID="{EC4204B6-F6D3-4291-A7B9-792B218AB25A}" presName="hierRoot1" presStyleCnt="0">
        <dgm:presLayoutVars>
          <dgm:hierBranch val="init"/>
        </dgm:presLayoutVars>
      </dgm:prSet>
      <dgm:spPr/>
    </dgm:pt>
    <dgm:pt modelId="{5A96346A-D0AE-4B0A-8F0A-2BF46DA18594}" type="pres">
      <dgm:prSet presAssocID="{EC4204B6-F6D3-4291-A7B9-792B218AB25A}" presName="rootComposite1" presStyleCnt="0"/>
      <dgm:spPr/>
    </dgm:pt>
    <dgm:pt modelId="{77C6F777-6E0F-4C8C-8F9C-9D0555318CEA}" type="pres">
      <dgm:prSet presAssocID="{EC4204B6-F6D3-4291-A7B9-792B218AB25A}" presName="rootText1" presStyleLbl="node0" presStyleIdx="0" presStyleCnt="1" custScaleX="155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DC2299-B0A3-40D8-9C2B-D6BABAC58985}" type="pres">
      <dgm:prSet presAssocID="{EC4204B6-F6D3-4291-A7B9-792B218AB25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72FC15F-7910-4B1F-82B2-788D85BEF668}" type="pres">
      <dgm:prSet presAssocID="{EC4204B6-F6D3-4291-A7B9-792B218AB25A}" presName="hierChild2" presStyleCnt="0"/>
      <dgm:spPr/>
    </dgm:pt>
    <dgm:pt modelId="{9D82E039-9AF1-4E45-ADBD-2C237E9EB4E5}" type="pres">
      <dgm:prSet presAssocID="{D4DE385A-8C38-41E7-9C24-AB0C8D01F32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0E5AB71-4081-4745-8B77-773280F76FB4}" type="pres">
      <dgm:prSet presAssocID="{57554431-EA08-46A4-A1B3-2FF9DF6A73CF}" presName="hierRoot2" presStyleCnt="0">
        <dgm:presLayoutVars>
          <dgm:hierBranch/>
        </dgm:presLayoutVars>
      </dgm:prSet>
      <dgm:spPr/>
    </dgm:pt>
    <dgm:pt modelId="{7062EC46-57B5-467B-983F-16E96C608924}" type="pres">
      <dgm:prSet presAssocID="{57554431-EA08-46A4-A1B3-2FF9DF6A73CF}" presName="rootComposite" presStyleCnt="0"/>
      <dgm:spPr/>
    </dgm:pt>
    <dgm:pt modelId="{228113E0-B5D4-4AFE-AC50-E2D888D00C38}" type="pres">
      <dgm:prSet presAssocID="{57554431-EA08-46A4-A1B3-2FF9DF6A73C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BA0FC4-B0E8-4D2B-9CB1-494C1663F6DA}" type="pres">
      <dgm:prSet presAssocID="{57554431-EA08-46A4-A1B3-2FF9DF6A73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B55ECC-EEE8-43BB-9C0C-3720215A143F}" type="pres">
      <dgm:prSet presAssocID="{57554431-EA08-46A4-A1B3-2FF9DF6A73CF}" presName="hierChild4" presStyleCnt="0"/>
      <dgm:spPr/>
    </dgm:pt>
    <dgm:pt modelId="{33B0764B-1701-478B-BB3F-3DCC6AA4DE68}" type="pres">
      <dgm:prSet presAssocID="{C8113066-8F67-4C72-8BCD-769F3C6DD41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3" presStyleIdx="0" presStyleCnt="1" custScaleX="65715" custScaleY="57252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3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4" presStyleIdx="0" presStyleCnt="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4" presStyleIdx="0" presStyleCnt="4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1" presStyleCnt="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1" presStyleCnt="4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4" presStyleIdx="2" presStyleCnt="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4" presStyleIdx="2" presStyleCnt="4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3" presStyleCnt="4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3" presStyleCnt="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3" presStyleCnt="4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FBDD22C0-3DB0-4580-A4A1-FCF1E54C5C11}" type="pres">
      <dgm:prSet presAssocID="{57554431-EA08-46A4-A1B3-2FF9DF6A73CF}" presName="hierChild5" presStyleCnt="0"/>
      <dgm:spPr/>
    </dgm:pt>
    <dgm:pt modelId="{26211A0C-0925-49D8-A450-7044442D92E3}" type="pres">
      <dgm:prSet presAssocID="{4B276691-EADE-4CFF-80FB-0803D0423A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C7AF397-7EDC-49BD-92E7-10D11B3F112A}" type="pres">
      <dgm:prSet presAssocID="{4DF18B33-B45F-47A8-BC35-B286E65F6D71}" presName="hierRoot2" presStyleCnt="0">
        <dgm:presLayoutVars>
          <dgm:hierBranch val="init"/>
        </dgm:presLayoutVars>
      </dgm:prSet>
      <dgm:spPr/>
    </dgm:pt>
    <dgm:pt modelId="{078AB432-6A87-4BB0-8B68-DCBCDF1B58EE}" type="pres">
      <dgm:prSet presAssocID="{4DF18B33-B45F-47A8-BC35-B286E65F6D71}" presName="rootComposite" presStyleCnt="0"/>
      <dgm:spPr/>
    </dgm:pt>
    <dgm:pt modelId="{F5393358-C4FF-4610-8597-5A1119A8D4DC}" type="pres">
      <dgm:prSet presAssocID="{4DF18B33-B45F-47A8-BC35-B286E65F6D7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FFB485-771B-4A25-BFB3-6504E49B3124}" type="pres">
      <dgm:prSet presAssocID="{4DF18B33-B45F-47A8-BC35-B286E65F6D71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A745D2-0117-4F36-A30F-4B9515B0729A}" type="pres">
      <dgm:prSet presAssocID="{4DF18B33-B45F-47A8-BC35-B286E65F6D71}" presName="hierChild4" presStyleCnt="0"/>
      <dgm:spPr/>
    </dgm:pt>
    <dgm:pt modelId="{8859B3FF-9C60-4DC2-8DAC-0121A018BF0E}" type="pres">
      <dgm:prSet presAssocID="{4DF18B33-B45F-47A8-BC35-B286E65F6D71}" presName="hierChild5" presStyleCnt="0"/>
      <dgm:spPr/>
    </dgm:pt>
    <dgm:pt modelId="{6CE56384-4770-415C-B761-14D0D28C700F}" type="pres">
      <dgm:prSet presAssocID="{BE127229-B6D1-4EFE-9EF1-C21FFC7F102F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2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2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  <dgm:pt modelId="{FF9470D2-023F-4C4A-BFCF-91EC7BAD9F83}" type="pres">
      <dgm:prSet presAssocID="{EC4204B6-F6D3-4291-A7B9-792B218AB25A}" presName="hierChild3" presStyleCnt="0"/>
      <dgm:spPr/>
    </dgm:pt>
  </dgm:ptLst>
  <dgm:cxnLst>
    <dgm:cxn modelId="{8CFD8A95-D606-4BB8-8A42-C302E2D25B6E}" type="presOf" srcId="{89E94D61-508C-4CB9-85E9-604BFB97A9DD}" destId="{D80296FE-CA7B-4974-9F26-69DCF4450B1A}" srcOrd="0" destOrd="0" presId="urn:microsoft.com/office/officeart/2005/8/layout/orgChart1"/>
    <dgm:cxn modelId="{97937601-FDF7-4E24-873D-3B36EF458A98}" type="presOf" srcId="{BE127229-B6D1-4EFE-9EF1-C21FFC7F102F}" destId="{6CE56384-4770-415C-B761-14D0D28C700F}" srcOrd="0" destOrd="0" presId="urn:microsoft.com/office/officeart/2005/8/layout/orgChart1"/>
    <dgm:cxn modelId="{963CF104-C210-46EC-A0D9-7EE8968132B0}" type="presOf" srcId="{4B276691-EADE-4CFF-80FB-0803D0423A67}" destId="{26211A0C-0925-49D8-A450-7044442D92E3}" srcOrd="0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CD749450-52C1-4083-9233-C053E7FB0851}" srcId="{94C88426-2C8C-44B6-A2FD-AAD6C09D4951}" destId="{EC4204B6-F6D3-4291-A7B9-792B218AB25A}" srcOrd="0" destOrd="0" parTransId="{7E801C8D-A985-43FF-9C1B-4E06AC380902}" sibTransId="{963F27EA-4591-4F93-91AD-236AB92FC846}"/>
    <dgm:cxn modelId="{B867F253-D753-422B-8DFB-A3294F351424}" type="presOf" srcId="{4DF18B33-B45F-47A8-BC35-B286E65F6D71}" destId="{F5393358-C4FF-4610-8597-5A1119A8D4DC}" srcOrd="0" destOrd="0" presId="urn:microsoft.com/office/officeart/2005/8/layout/orgChart1"/>
    <dgm:cxn modelId="{EB963413-5578-43B4-AB24-E0B2CE02D5C2}" type="presOf" srcId="{F6770331-7241-4ACD-9920-ACE131056CEC}" destId="{4D99C029-769E-4A04-BBD9-A15DF6941A82}" srcOrd="1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3E80C3EF-7D7D-48B7-899C-C36D9C30227E}" type="presOf" srcId="{CD3F2D7C-0A94-451F-A313-6BF87EE7F1EC}" destId="{35CDCCE0-1C05-432F-8006-C736B8B0208E}" srcOrd="0" destOrd="0" presId="urn:microsoft.com/office/officeart/2005/8/layout/orgChart1"/>
    <dgm:cxn modelId="{C126BFD2-862A-486F-8A5C-53BBC3DDA6B2}" type="presOf" srcId="{C8113066-8F67-4C72-8BCD-769F3C6DD414}" destId="{33B0764B-1701-478B-BB3F-3DCC6AA4DE68}" srcOrd="0" destOrd="0" presId="urn:microsoft.com/office/officeart/2005/8/layout/orgChart1"/>
    <dgm:cxn modelId="{7D5D1673-015F-427D-BCAA-233641540C10}" type="presOf" srcId="{DBC1EEEC-BB2E-4908-B7F3-CD06CDA1D830}" destId="{C74795D3-11B0-4CF1-B5C0-E906380704B3}" srcOrd="1" destOrd="0" presId="urn:microsoft.com/office/officeart/2005/8/layout/orgChart1"/>
    <dgm:cxn modelId="{1F0B3C18-4E64-48AA-AB72-720E0B60AE77}" type="presOf" srcId="{D4DE385A-8C38-41E7-9C24-AB0C8D01F324}" destId="{9D82E039-9AF1-4E45-ADBD-2C237E9EB4E5}" srcOrd="0" destOrd="0" presId="urn:microsoft.com/office/officeart/2005/8/layout/orgChart1"/>
    <dgm:cxn modelId="{9ABA4F5B-0AF0-4134-85FC-59D70C049A2A}" type="presOf" srcId="{57554431-EA08-46A4-A1B3-2FF9DF6A73CF}" destId="{81BA0FC4-B0E8-4D2B-9CB1-494C1663F6DA}" srcOrd="1" destOrd="0" presId="urn:microsoft.com/office/officeart/2005/8/layout/orgChart1"/>
    <dgm:cxn modelId="{2152521E-C114-41FC-A65F-B22C82219783}" type="presOf" srcId="{A618B515-ECC3-4140-BD9A-FB43DB493144}" destId="{4EF679F9-340E-47B9-A0B2-0A3888D1F544}" srcOrd="0" destOrd="0" presId="urn:microsoft.com/office/officeart/2005/8/layout/orgChart1"/>
    <dgm:cxn modelId="{1DE9F2E6-C30F-4AC3-A1C7-AA2B9A304E8B}" type="presOf" srcId="{7836689A-4348-4895-8260-C613979A2896}" destId="{736253F2-C491-4E24-9CD4-C44D5E3C2557}" srcOrd="0" destOrd="0" presId="urn:microsoft.com/office/officeart/2005/8/layout/orgChart1"/>
    <dgm:cxn modelId="{573CA7C6-425E-4616-9324-7243C2450167}" type="presOf" srcId="{EC4204B6-F6D3-4291-A7B9-792B218AB25A}" destId="{77C6F777-6E0F-4C8C-8F9C-9D0555318CEA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99FFF869-9A69-4276-A5E1-206929FC87F3}" type="presOf" srcId="{B6536FA7-BE65-430E-B096-91B33A9067A3}" destId="{623008E5-3287-4872-9369-D41B80726438}" srcOrd="0" destOrd="0" presId="urn:microsoft.com/office/officeart/2005/8/layout/orgChart1"/>
    <dgm:cxn modelId="{1FF41085-2B42-43AB-B3F7-5E0D24A736AB}" type="presOf" srcId="{A76FEBB0-073F-42CF-98F6-A7BBF5099A4C}" destId="{486A231D-E6CB-4753-A791-005438071079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EC4204B6-F6D3-4291-A7B9-792B218AB25A}" destId="{57554431-EA08-46A4-A1B3-2FF9DF6A73CF}" srcOrd="0" destOrd="0" parTransId="{D4DE385A-8C38-41E7-9C24-AB0C8D01F324}" sibTransId="{F509E952-8136-4DD9-B185-1C0F7FE3CDC2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96B58882-D221-4AA7-B2ED-72B0DFA74423}" type="presOf" srcId="{894BABBD-58CE-46A5-94DC-B0C5F62F38F2}" destId="{BB2636AA-291A-4487-B55C-BC6E7D30E193}" srcOrd="1" destOrd="0" presId="urn:microsoft.com/office/officeart/2005/8/layout/orgChart1"/>
    <dgm:cxn modelId="{E6732242-C1BA-41C4-A1C5-3EE0B3F94EC2}" type="presOf" srcId="{894BABBD-58CE-46A5-94DC-B0C5F62F38F2}" destId="{85AC50B9-82A1-4D69-9BEB-0500B43B5D5D}" srcOrd="0" destOrd="0" presId="urn:microsoft.com/office/officeart/2005/8/layout/orgChart1"/>
    <dgm:cxn modelId="{3EA6BCD0-1B5C-41E7-87C2-73F0B8CBF703}" type="presOf" srcId="{90D58E62-182F-4A36-A4FA-DA72D4F8110A}" destId="{3F0961B2-E9C5-424E-8031-78AD8265C7CB}" srcOrd="0" destOrd="0" presId="urn:microsoft.com/office/officeart/2005/8/layout/orgChart1"/>
    <dgm:cxn modelId="{0D94F0F7-46B9-4838-9E32-BDA308C5C16F}" type="presOf" srcId="{EC4204B6-F6D3-4291-A7B9-792B218AB25A}" destId="{0CDC2299-B0A3-40D8-9C2B-D6BABAC58985}" srcOrd="1" destOrd="0" presId="urn:microsoft.com/office/officeart/2005/8/layout/orgChart1"/>
    <dgm:cxn modelId="{0EB1DD0E-2EDB-48FA-B3E1-F289DEDE1E0B}" type="presOf" srcId="{CD3F2D7C-0A94-451F-A313-6BF87EE7F1EC}" destId="{2B6B03F3-F54B-458D-89AE-DF1455C02D61}" srcOrd="1" destOrd="0" presId="urn:microsoft.com/office/officeart/2005/8/layout/orgChart1"/>
    <dgm:cxn modelId="{C33DDC62-55BC-4E63-AA8A-082B93F02AFC}" type="presOf" srcId="{57554431-EA08-46A4-A1B3-2FF9DF6A73CF}" destId="{228113E0-B5D4-4AFE-AC50-E2D888D00C38}" srcOrd="0" destOrd="0" presId="urn:microsoft.com/office/officeart/2005/8/layout/orgChart1"/>
    <dgm:cxn modelId="{B8BB1AB3-E917-4520-8AAC-2A8A1BBE7BB6}" type="presOf" srcId="{7478EE75-7E87-4613-BC78-2B8A7157DCF9}" destId="{3608C3C9-281D-4E90-BE66-32A010D9B2FC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E841B8B5-6804-4B6A-BA2A-4148E9279380}" type="presOf" srcId="{71789E44-64C5-46F7-9E5F-179CF4311B05}" destId="{82954BC9-7C06-44B6-B3ED-B65C38D171C4}" srcOrd="0" destOrd="0" presId="urn:microsoft.com/office/officeart/2005/8/layout/orgChart1"/>
    <dgm:cxn modelId="{756FE2CC-4BB3-4F7E-91C4-A650E5F8D208}" type="presOf" srcId="{A76FEBB0-073F-42CF-98F6-A7BBF5099A4C}" destId="{78F45C1F-164D-488D-B46F-C142E34CBBAF}" srcOrd="1" destOrd="0" presId="urn:microsoft.com/office/officeart/2005/8/layout/orgChart1"/>
    <dgm:cxn modelId="{105EA675-6868-4908-AE39-1088839074B5}" type="presOf" srcId="{9FF51E42-6F51-4B5C-8AFD-D881E8C34C09}" destId="{6FB1DD8F-2533-4D0A-9AF9-38403C79851C}" srcOrd="0" destOrd="0" presId="urn:microsoft.com/office/officeart/2005/8/layout/orgChart1"/>
    <dgm:cxn modelId="{1018629C-5792-4CA9-9CDD-4DAE833A1D72}" type="presOf" srcId="{7C5048F2-1C25-4A20-BC0C-C713695417F5}" destId="{9C0EA64C-C9B3-4A00-90D5-1B22BF3C42DE}" srcOrd="0" destOrd="0" presId="urn:microsoft.com/office/officeart/2005/8/layout/orgChart1"/>
    <dgm:cxn modelId="{8CAA5BE7-3CA1-40D1-BEEB-637FC6519166}" type="presOf" srcId="{F6770331-7241-4ACD-9920-ACE131056CEC}" destId="{75915930-15BB-47EF-9626-A91C02243640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85658CC-2847-4FE2-A0D0-3EF3A9B9F988}" type="presOf" srcId="{4DF18B33-B45F-47A8-BC35-B286E65F6D71}" destId="{B4FFB485-771B-4A25-BFB3-6504E49B3124}" srcOrd="1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E8886F1D-5510-4EED-90D9-2C1727D47C43}" type="presOf" srcId="{DBC1EEEC-BB2E-4908-B7F3-CD06CDA1D830}" destId="{94141993-79F9-4601-9E18-6D523581E11E}" srcOrd="0" destOrd="0" presId="urn:microsoft.com/office/officeart/2005/8/layout/orgChart1"/>
    <dgm:cxn modelId="{0B0224DF-420B-47E3-A173-5C11BE9D14C6}" type="presOf" srcId="{7C5048F2-1C25-4A20-BC0C-C713695417F5}" destId="{81874BAB-781B-4857-941B-2EFAED6A5AC3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E35CE7CD-0C84-4F34-9A99-42C2C5600A0A}" type="presOf" srcId="{DD90B727-9A86-49AE-9E41-875DA8825DF7}" destId="{189824BB-73E8-4BAA-9F99-B9E10B6A4B67}" srcOrd="1" destOrd="0" presId="urn:microsoft.com/office/officeart/2005/8/layout/orgChart1"/>
    <dgm:cxn modelId="{63005187-8A2D-4AFF-B59E-161E3E481E46}" type="presOf" srcId="{DD90B727-9A86-49AE-9E41-875DA8825DF7}" destId="{3CB38E7F-E4E8-4D6F-AAD6-F5768E7F64D0}" srcOrd="0" destOrd="0" presId="urn:microsoft.com/office/officeart/2005/8/layout/orgChart1"/>
    <dgm:cxn modelId="{3B49DAC4-B6A6-460B-8C07-FA7609C33B2C}" type="presOf" srcId="{9FF51E42-6F51-4B5C-8AFD-D881E8C34C09}" destId="{D0F3203A-6D08-4F94-BF90-3AF786FE268E}" srcOrd="1" destOrd="0" presId="urn:microsoft.com/office/officeart/2005/8/layout/orgChart1"/>
    <dgm:cxn modelId="{249FB6B5-49D3-414E-88DA-3A85EC0BF3AB}" srcId="{EC4204B6-F6D3-4291-A7B9-792B218AB25A}" destId="{4DF18B33-B45F-47A8-BC35-B286E65F6D71}" srcOrd="1" destOrd="0" parTransId="{4B276691-EADE-4CFF-80FB-0803D0423A67}" sibTransId="{BC3F16D3-1463-4A7D-99DE-4AF87F697F9D}"/>
    <dgm:cxn modelId="{1A41742F-A809-4186-9805-54796909BBD5}" type="presOf" srcId="{B6536FA7-BE65-430E-B096-91B33A9067A3}" destId="{BEEE8DF6-8576-4D40-8B42-B9A8E8BCC029}" srcOrd="1" destOrd="0" presId="urn:microsoft.com/office/officeart/2005/8/layout/orgChart1"/>
    <dgm:cxn modelId="{FDC6A73B-C68F-4D16-AA7E-D78FE5CCDEDC}" type="presOf" srcId="{2472FB9E-0978-456B-BD27-6E7A7C43549D}" destId="{C81A09AC-2D28-499C-B6B8-91BD465723D6}" srcOrd="0" destOrd="0" presId="urn:microsoft.com/office/officeart/2005/8/layout/orgChart1"/>
    <dgm:cxn modelId="{973D94EC-A58F-4E0B-BD34-A64705E5D144}" type="presParOf" srcId="{E01A64AE-99B1-4C32-A337-E0F9C90FEA22}" destId="{FFDF0C77-E699-443F-83B7-F6A0676FF411}" srcOrd="0" destOrd="0" presId="urn:microsoft.com/office/officeart/2005/8/layout/orgChart1"/>
    <dgm:cxn modelId="{2815BA85-14A8-4AEE-8279-CC9BA88F48F1}" type="presParOf" srcId="{FFDF0C77-E699-443F-83B7-F6A0676FF411}" destId="{5A96346A-D0AE-4B0A-8F0A-2BF46DA18594}" srcOrd="0" destOrd="0" presId="urn:microsoft.com/office/officeart/2005/8/layout/orgChart1"/>
    <dgm:cxn modelId="{CFAECA91-9042-4FC8-B80B-0DB7D5CCABF7}" type="presParOf" srcId="{5A96346A-D0AE-4B0A-8F0A-2BF46DA18594}" destId="{77C6F777-6E0F-4C8C-8F9C-9D0555318CEA}" srcOrd="0" destOrd="0" presId="urn:microsoft.com/office/officeart/2005/8/layout/orgChart1"/>
    <dgm:cxn modelId="{5F77CC4C-27C8-48A6-A199-55E395CBA035}" type="presParOf" srcId="{5A96346A-D0AE-4B0A-8F0A-2BF46DA18594}" destId="{0CDC2299-B0A3-40D8-9C2B-D6BABAC58985}" srcOrd="1" destOrd="0" presId="urn:microsoft.com/office/officeart/2005/8/layout/orgChart1"/>
    <dgm:cxn modelId="{3B209B12-E10F-4324-8E22-7D9CAB93D95B}" type="presParOf" srcId="{FFDF0C77-E699-443F-83B7-F6A0676FF411}" destId="{D72FC15F-7910-4B1F-82B2-788D85BEF668}" srcOrd="1" destOrd="0" presId="urn:microsoft.com/office/officeart/2005/8/layout/orgChart1"/>
    <dgm:cxn modelId="{911DB538-8308-4AC7-9807-3B0EC1C01124}" type="presParOf" srcId="{D72FC15F-7910-4B1F-82B2-788D85BEF668}" destId="{9D82E039-9AF1-4E45-ADBD-2C237E9EB4E5}" srcOrd="0" destOrd="0" presId="urn:microsoft.com/office/officeart/2005/8/layout/orgChart1"/>
    <dgm:cxn modelId="{6B8F1CD9-0857-4AE0-8501-6F659B35CD13}" type="presParOf" srcId="{D72FC15F-7910-4B1F-82B2-788D85BEF668}" destId="{F0E5AB71-4081-4745-8B77-773280F76FB4}" srcOrd="1" destOrd="0" presId="urn:microsoft.com/office/officeart/2005/8/layout/orgChart1"/>
    <dgm:cxn modelId="{1F54C2B3-B2F6-4FDF-81D0-8FBF4024EAC4}" type="presParOf" srcId="{F0E5AB71-4081-4745-8B77-773280F76FB4}" destId="{7062EC46-57B5-467B-983F-16E96C608924}" srcOrd="0" destOrd="0" presId="urn:microsoft.com/office/officeart/2005/8/layout/orgChart1"/>
    <dgm:cxn modelId="{D3B1142F-F661-40F2-88B9-E36A7BF1FF6E}" type="presParOf" srcId="{7062EC46-57B5-467B-983F-16E96C608924}" destId="{228113E0-B5D4-4AFE-AC50-E2D888D00C38}" srcOrd="0" destOrd="0" presId="urn:microsoft.com/office/officeart/2005/8/layout/orgChart1"/>
    <dgm:cxn modelId="{83677896-8C2F-4E43-9216-00EE11FD078F}" type="presParOf" srcId="{7062EC46-57B5-467B-983F-16E96C608924}" destId="{81BA0FC4-B0E8-4D2B-9CB1-494C1663F6DA}" srcOrd="1" destOrd="0" presId="urn:microsoft.com/office/officeart/2005/8/layout/orgChart1"/>
    <dgm:cxn modelId="{BE3A1980-8909-4CD4-8A9A-363472D40693}" type="presParOf" srcId="{F0E5AB71-4081-4745-8B77-773280F76FB4}" destId="{A0B55ECC-EEE8-43BB-9C0C-3720215A143F}" srcOrd="1" destOrd="0" presId="urn:microsoft.com/office/officeart/2005/8/layout/orgChart1"/>
    <dgm:cxn modelId="{1A682371-8C78-49E2-8850-0AF585E7D708}" type="presParOf" srcId="{A0B55ECC-EEE8-43BB-9C0C-3720215A143F}" destId="{33B0764B-1701-478B-BB3F-3DCC6AA4DE68}" srcOrd="0" destOrd="0" presId="urn:microsoft.com/office/officeart/2005/8/layout/orgChart1"/>
    <dgm:cxn modelId="{2D33EA3F-920C-4EAD-B8BB-77DE2DA2B85E}" type="presParOf" srcId="{A0B55ECC-EEE8-43BB-9C0C-3720215A143F}" destId="{5A3C82F5-421A-45C2-9DF9-FD6BD6A23088}" srcOrd="1" destOrd="0" presId="urn:microsoft.com/office/officeart/2005/8/layout/orgChart1"/>
    <dgm:cxn modelId="{08DF2041-6C49-4A02-8313-ACDA9804DE44}" type="presParOf" srcId="{5A3C82F5-421A-45C2-9DF9-FD6BD6A23088}" destId="{F62E7777-E187-48C7-8D96-82B479825617}" srcOrd="0" destOrd="0" presId="urn:microsoft.com/office/officeart/2005/8/layout/orgChart1"/>
    <dgm:cxn modelId="{DF0D62AE-5907-4FFF-A47E-87854207C5BA}" type="presParOf" srcId="{F62E7777-E187-48C7-8D96-82B479825617}" destId="{94141993-79F9-4601-9E18-6D523581E11E}" srcOrd="0" destOrd="0" presId="urn:microsoft.com/office/officeart/2005/8/layout/orgChart1"/>
    <dgm:cxn modelId="{D6991D7C-5B63-4AED-B19C-B5DD6C1B8E9D}" type="presParOf" srcId="{F62E7777-E187-48C7-8D96-82B479825617}" destId="{C74795D3-11B0-4CF1-B5C0-E906380704B3}" srcOrd="1" destOrd="0" presId="urn:microsoft.com/office/officeart/2005/8/layout/orgChart1"/>
    <dgm:cxn modelId="{607B4B12-C377-489B-AF0A-5C1CE1AEAC25}" type="presParOf" srcId="{5A3C82F5-421A-45C2-9DF9-FD6BD6A23088}" destId="{41A30CB6-0D6E-4B95-804A-DC0D30AD4C58}" srcOrd="1" destOrd="0" presId="urn:microsoft.com/office/officeart/2005/8/layout/orgChart1"/>
    <dgm:cxn modelId="{9DC4AAFB-D7FC-43BA-BD0E-B45CDDCC3184}" type="presParOf" srcId="{41A30CB6-0D6E-4B95-804A-DC0D30AD4C58}" destId="{736253F2-C491-4E24-9CD4-C44D5E3C2557}" srcOrd="0" destOrd="0" presId="urn:microsoft.com/office/officeart/2005/8/layout/orgChart1"/>
    <dgm:cxn modelId="{0796369E-6D7A-4C63-9689-924F419DF403}" type="presParOf" srcId="{41A30CB6-0D6E-4B95-804A-DC0D30AD4C58}" destId="{D9B7CF68-DD3C-41E7-8AEC-CF7AAE5BD2A8}" srcOrd="1" destOrd="0" presId="urn:microsoft.com/office/officeart/2005/8/layout/orgChart1"/>
    <dgm:cxn modelId="{016574F4-D9AA-4DE9-98D0-1C89BA11AD51}" type="presParOf" srcId="{D9B7CF68-DD3C-41E7-8AEC-CF7AAE5BD2A8}" destId="{E0861569-C98F-477F-BE6B-0050327DD49E}" srcOrd="0" destOrd="0" presId="urn:microsoft.com/office/officeart/2005/8/layout/orgChart1"/>
    <dgm:cxn modelId="{E4B7AD64-C0C6-438C-80CB-A6644C6F17D8}" type="presParOf" srcId="{E0861569-C98F-477F-BE6B-0050327DD49E}" destId="{3CB38E7F-E4E8-4D6F-AAD6-F5768E7F64D0}" srcOrd="0" destOrd="0" presId="urn:microsoft.com/office/officeart/2005/8/layout/orgChart1"/>
    <dgm:cxn modelId="{A61F6D27-721E-46DB-92A8-E4DB02BF5EA0}" type="presParOf" srcId="{E0861569-C98F-477F-BE6B-0050327DD49E}" destId="{189824BB-73E8-4BAA-9F99-B9E10B6A4B67}" srcOrd="1" destOrd="0" presId="urn:microsoft.com/office/officeart/2005/8/layout/orgChart1"/>
    <dgm:cxn modelId="{3956959C-D73A-458E-A0DA-6B3CB8E00C95}" type="presParOf" srcId="{D9B7CF68-DD3C-41E7-8AEC-CF7AAE5BD2A8}" destId="{6D433143-DBAB-4B20-B045-7384EC336E18}" srcOrd="1" destOrd="0" presId="urn:microsoft.com/office/officeart/2005/8/layout/orgChart1"/>
    <dgm:cxn modelId="{913145F6-7861-4CB6-9C6E-212D999D253F}" type="presParOf" srcId="{6D433143-DBAB-4B20-B045-7384EC336E18}" destId="{C81A09AC-2D28-499C-B6B8-91BD465723D6}" srcOrd="0" destOrd="0" presId="urn:microsoft.com/office/officeart/2005/8/layout/orgChart1"/>
    <dgm:cxn modelId="{B997E68C-E317-4084-A345-3A905FDA1FD5}" type="presParOf" srcId="{6D433143-DBAB-4B20-B045-7384EC336E18}" destId="{4E2430AE-53E1-4D11-A17E-C715604E5CFD}" srcOrd="1" destOrd="0" presId="urn:microsoft.com/office/officeart/2005/8/layout/orgChart1"/>
    <dgm:cxn modelId="{BE1F23AD-CE15-4771-BD04-90EA1B647CAB}" type="presParOf" srcId="{4E2430AE-53E1-4D11-A17E-C715604E5CFD}" destId="{58CCAA5B-EE45-4884-AF48-A019E03D3FF4}" srcOrd="0" destOrd="0" presId="urn:microsoft.com/office/officeart/2005/8/layout/orgChart1"/>
    <dgm:cxn modelId="{825650A7-DD36-469D-AA37-5B1E09D9180B}" type="presParOf" srcId="{58CCAA5B-EE45-4884-AF48-A019E03D3FF4}" destId="{6FB1DD8F-2533-4D0A-9AF9-38403C79851C}" srcOrd="0" destOrd="0" presId="urn:microsoft.com/office/officeart/2005/8/layout/orgChart1"/>
    <dgm:cxn modelId="{2C9328A9-3F17-496E-A8CB-D187B72E79CC}" type="presParOf" srcId="{58CCAA5B-EE45-4884-AF48-A019E03D3FF4}" destId="{D0F3203A-6D08-4F94-BF90-3AF786FE268E}" srcOrd="1" destOrd="0" presId="urn:microsoft.com/office/officeart/2005/8/layout/orgChart1"/>
    <dgm:cxn modelId="{D2E08DB4-85D8-49DA-8F7B-6C6E31B9CD0C}" type="presParOf" srcId="{4E2430AE-53E1-4D11-A17E-C715604E5CFD}" destId="{658B6753-71B7-4A91-952F-D26D4D5EC095}" srcOrd="1" destOrd="0" presId="urn:microsoft.com/office/officeart/2005/8/layout/orgChart1"/>
    <dgm:cxn modelId="{2BD56155-92B1-4124-8CD4-B1AB155558E7}" type="presParOf" srcId="{4E2430AE-53E1-4D11-A17E-C715604E5CFD}" destId="{6226376D-9ED7-405C-9748-C2FDAC48D5DA}" srcOrd="2" destOrd="0" presId="urn:microsoft.com/office/officeart/2005/8/layout/orgChart1"/>
    <dgm:cxn modelId="{3D79287A-0825-4723-80F4-9BBD0D086F83}" type="presParOf" srcId="{D9B7CF68-DD3C-41E7-8AEC-CF7AAE5BD2A8}" destId="{EF47373D-5044-4FA0-8B50-601D950D215E}" srcOrd="2" destOrd="0" presId="urn:microsoft.com/office/officeart/2005/8/layout/orgChart1"/>
    <dgm:cxn modelId="{046825D9-7C23-4A8D-98AD-055BCA06A9F8}" type="presParOf" srcId="{41A30CB6-0D6E-4B95-804A-DC0D30AD4C58}" destId="{D80296FE-CA7B-4974-9F26-69DCF4450B1A}" srcOrd="2" destOrd="0" presId="urn:microsoft.com/office/officeart/2005/8/layout/orgChart1"/>
    <dgm:cxn modelId="{1596DE1E-C5C0-4489-8DD7-79C4373C8D38}" type="presParOf" srcId="{41A30CB6-0D6E-4B95-804A-DC0D30AD4C58}" destId="{A0C1FD36-2F3E-4667-A9B7-0A4AAF7E8610}" srcOrd="3" destOrd="0" presId="urn:microsoft.com/office/officeart/2005/8/layout/orgChart1"/>
    <dgm:cxn modelId="{C8251CAB-05F7-4690-BB72-B86C7A1D7CC2}" type="presParOf" srcId="{A0C1FD36-2F3E-4667-A9B7-0A4AAF7E8610}" destId="{D5B8A428-B51F-4325-B3E3-0697B20ACD1D}" srcOrd="0" destOrd="0" presId="urn:microsoft.com/office/officeart/2005/8/layout/orgChart1"/>
    <dgm:cxn modelId="{7540477B-9071-48AF-8CE7-47BC50A7635B}" type="presParOf" srcId="{D5B8A428-B51F-4325-B3E3-0697B20ACD1D}" destId="{75915930-15BB-47EF-9626-A91C02243640}" srcOrd="0" destOrd="0" presId="urn:microsoft.com/office/officeart/2005/8/layout/orgChart1"/>
    <dgm:cxn modelId="{EF124775-7A05-4EA7-9E77-FCF3405D50AE}" type="presParOf" srcId="{D5B8A428-B51F-4325-B3E3-0697B20ACD1D}" destId="{4D99C029-769E-4A04-BBD9-A15DF6941A82}" srcOrd="1" destOrd="0" presId="urn:microsoft.com/office/officeart/2005/8/layout/orgChart1"/>
    <dgm:cxn modelId="{39B91ED6-80F4-48BC-8BEF-3849CBAE7ACF}" type="presParOf" srcId="{A0C1FD36-2F3E-4667-A9B7-0A4AAF7E8610}" destId="{486FF332-B981-43D5-8ECD-71593242CDCE}" srcOrd="1" destOrd="0" presId="urn:microsoft.com/office/officeart/2005/8/layout/orgChart1"/>
    <dgm:cxn modelId="{A11886BD-611C-49FA-B253-D6CAE5B76496}" type="presParOf" srcId="{486FF332-B981-43D5-8ECD-71593242CDCE}" destId="{3608C3C9-281D-4E90-BE66-32A010D9B2FC}" srcOrd="0" destOrd="0" presId="urn:microsoft.com/office/officeart/2005/8/layout/orgChart1"/>
    <dgm:cxn modelId="{300302AD-E506-45FF-86E2-9D2B01640640}" type="presParOf" srcId="{486FF332-B981-43D5-8ECD-71593242CDCE}" destId="{7F603A11-E432-4ECE-A421-C744CFB8B4FE}" srcOrd="1" destOrd="0" presId="urn:microsoft.com/office/officeart/2005/8/layout/orgChart1"/>
    <dgm:cxn modelId="{50B9146D-328C-4C25-8EDE-A8C7AD696BA9}" type="presParOf" srcId="{7F603A11-E432-4ECE-A421-C744CFB8B4FE}" destId="{A8ACAC32-A6C7-47E5-83A7-DDA20AA405B4}" srcOrd="0" destOrd="0" presId="urn:microsoft.com/office/officeart/2005/8/layout/orgChart1"/>
    <dgm:cxn modelId="{66048DF0-2296-47FA-B772-ED6A2D6988E3}" type="presParOf" srcId="{A8ACAC32-A6C7-47E5-83A7-DDA20AA405B4}" destId="{9C0EA64C-C9B3-4A00-90D5-1B22BF3C42DE}" srcOrd="0" destOrd="0" presId="urn:microsoft.com/office/officeart/2005/8/layout/orgChart1"/>
    <dgm:cxn modelId="{90B51D3A-A5EB-49CA-9B95-8DBC31B242FE}" type="presParOf" srcId="{A8ACAC32-A6C7-47E5-83A7-DDA20AA405B4}" destId="{81874BAB-781B-4857-941B-2EFAED6A5AC3}" srcOrd="1" destOrd="0" presId="urn:microsoft.com/office/officeart/2005/8/layout/orgChart1"/>
    <dgm:cxn modelId="{AE18255E-36D6-4A39-A673-53D583EA4680}" type="presParOf" srcId="{7F603A11-E432-4ECE-A421-C744CFB8B4FE}" destId="{5BCC8A5D-C1A1-43E0-B062-0E8C2D84F417}" srcOrd="1" destOrd="0" presId="urn:microsoft.com/office/officeart/2005/8/layout/orgChart1"/>
    <dgm:cxn modelId="{A96B8F46-7A02-408B-892D-8868D8910D7D}" type="presParOf" srcId="{7F603A11-E432-4ECE-A421-C744CFB8B4FE}" destId="{5559FE4F-9917-4D31-A38E-639513207970}" srcOrd="2" destOrd="0" presId="urn:microsoft.com/office/officeart/2005/8/layout/orgChart1"/>
    <dgm:cxn modelId="{301F4ADF-3F4F-457B-AE13-C042A138BA9D}" type="presParOf" srcId="{A0C1FD36-2F3E-4667-A9B7-0A4AAF7E8610}" destId="{6E634F18-7817-4742-B0B0-04967E11F9AA}" srcOrd="2" destOrd="0" presId="urn:microsoft.com/office/officeart/2005/8/layout/orgChart1"/>
    <dgm:cxn modelId="{E993C879-B9EC-46BD-A922-B2CE844BB1AB}" type="presParOf" srcId="{5A3C82F5-421A-45C2-9DF9-FD6BD6A23088}" destId="{C1A8532A-07C0-4DED-BFFB-15D37555F870}" srcOrd="2" destOrd="0" presId="urn:microsoft.com/office/officeart/2005/8/layout/orgChart1"/>
    <dgm:cxn modelId="{53D8F92E-FFB8-48C6-957E-C9D7553DAACA}" type="presParOf" srcId="{F0E5AB71-4081-4745-8B77-773280F76FB4}" destId="{FBDD22C0-3DB0-4580-A4A1-FCF1E54C5C11}" srcOrd="2" destOrd="0" presId="urn:microsoft.com/office/officeart/2005/8/layout/orgChart1"/>
    <dgm:cxn modelId="{4274AD10-D993-4DBE-B1CF-0082BC94905A}" type="presParOf" srcId="{D72FC15F-7910-4B1F-82B2-788D85BEF668}" destId="{26211A0C-0925-49D8-A450-7044442D92E3}" srcOrd="2" destOrd="0" presId="urn:microsoft.com/office/officeart/2005/8/layout/orgChart1"/>
    <dgm:cxn modelId="{849F0F79-7634-4EFD-95DF-9D50A8F05BB5}" type="presParOf" srcId="{D72FC15F-7910-4B1F-82B2-788D85BEF668}" destId="{5C7AF397-7EDC-49BD-92E7-10D11B3F112A}" srcOrd="3" destOrd="0" presId="urn:microsoft.com/office/officeart/2005/8/layout/orgChart1"/>
    <dgm:cxn modelId="{D98117D6-C01C-4128-9BFA-FB6FCF9A217E}" type="presParOf" srcId="{5C7AF397-7EDC-49BD-92E7-10D11B3F112A}" destId="{078AB432-6A87-4BB0-8B68-DCBCDF1B58EE}" srcOrd="0" destOrd="0" presId="urn:microsoft.com/office/officeart/2005/8/layout/orgChart1"/>
    <dgm:cxn modelId="{510339AE-F694-47DC-BA47-6D745467CCB2}" type="presParOf" srcId="{078AB432-6A87-4BB0-8B68-DCBCDF1B58EE}" destId="{F5393358-C4FF-4610-8597-5A1119A8D4DC}" srcOrd="0" destOrd="0" presId="urn:microsoft.com/office/officeart/2005/8/layout/orgChart1"/>
    <dgm:cxn modelId="{66F40AA0-EF0D-4501-A7A4-A9BD49B75420}" type="presParOf" srcId="{078AB432-6A87-4BB0-8B68-DCBCDF1B58EE}" destId="{B4FFB485-771B-4A25-BFB3-6504E49B3124}" srcOrd="1" destOrd="0" presId="urn:microsoft.com/office/officeart/2005/8/layout/orgChart1"/>
    <dgm:cxn modelId="{8F5CAA73-0FBD-4308-B369-2BE756B5E012}" type="presParOf" srcId="{5C7AF397-7EDC-49BD-92E7-10D11B3F112A}" destId="{F3A745D2-0117-4F36-A30F-4B9515B0729A}" srcOrd="1" destOrd="0" presId="urn:microsoft.com/office/officeart/2005/8/layout/orgChart1"/>
    <dgm:cxn modelId="{C12F8998-DF46-4BD6-8151-AD407A750897}" type="presParOf" srcId="{5C7AF397-7EDC-49BD-92E7-10D11B3F112A}" destId="{8859B3FF-9C60-4DC2-8DAC-0121A018BF0E}" srcOrd="2" destOrd="0" presId="urn:microsoft.com/office/officeart/2005/8/layout/orgChart1"/>
    <dgm:cxn modelId="{D26F4D94-69CA-434B-8B19-2E51998FE940}" type="presParOf" srcId="{8859B3FF-9C60-4DC2-8DAC-0121A018BF0E}" destId="{6CE56384-4770-415C-B761-14D0D28C700F}" srcOrd="0" destOrd="0" presId="urn:microsoft.com/office/officeart/2005/8/layout/orgChart1"/>
    <dgm:cxn modelId="{148F48DE-163A-45AC-AB9D-D37E700DDFB5}" type="presParOf" srcId="{8859B3FF-9C60-4DC2-8DAC-0121A018BF0E}" destId="{80E654D7-329A-4C84-8799-F118BD5F4BA5}" srcOrd="1" destOrd="0" presId="urn:microsoft.com/office/officeart/2005/8/layout/orgChart1"/>
    <dgm:cxn modelId="{FEEEEA55-093D-4385-8472-27E5E591A6D7}" type="presParOf" srcId="{80E654D7-329A-4C84-8799-F118BD5F4BA5}" destId="{E6C20B4F-7E22-431F-90DF-FC117A60CEF5}" srcOrd="0" destOrd="0" presId="urn:microsoft.com/office/officeart/2005/8/layout/orgChart1"/>
    <dgm:cxn modelId="{81DDCD02-1A4B-4DE3-8F53-15D9DA1CEC94}" type="presParOf" srcId="{E6C20B4F-7E22-431F-90DF-FC117A60CEF5}" destId="{623008E5-3287-4872-9369-D41B80726438}" srcOrd="0" destOrd="0" presId="urn:microsoft.com/office/officeart/2005/8/layout/orgChart1"/>
    <dgm:cxn modelId="{49C7904B-3807-4E4A-A9BA-2C29018B6589}" type="presParOf" srcId="{E6C20B4F-7E22-431F-90DF-FC117A60CEF5}" destId="{BEEE8DF6-8576-4D40-8B42-B9A8E8BCC029}" srcOrd="1" destOrd="0" presId="urn:microsoft.com/office/officeart/2005/8/layout/orgChart1"/>
    <dgm:cxn modelId="{F4439B2F-15A1-4990-B988-29014DAC7B46}" type="presParOf" srcId="{80E654D7-329A-4C84-8799-F118BD5F4BA5}" destId="{730DF7BF-BE05-4DF6-9C19-8454BB0C15B6}" srcOrd="1" destOrd="0" presId="urn:microsoft.com/office/officeart/2005/8/layout/orgChart1"/>
    <dgm:cxn modelId="{8B497BAA-0C40-4353-8CE5-2BE795B26C80}" type="presParOf" srcId="{80E654D7-329A-4C84-8799-F118BD5F4BA5}" destId="{5EACEE01-009C-4C59-B862-E76096B3B126}" srcOrd="2" destOrd="0" presId="urn:microsoft.com/office/officeart/2005/8/layout/orgChart1"/>
    <dgm:cxn modelId="{91D4C823-A01E-495A-8DA6-A0530229A44B}" type="presParOf" srcId="{8859B3FF-9C60-4DC2-8DAC-0121A018BF0E}" destId="{4EF679F9-340E-47B9-A0B2-0A3888D1F544}" srcOrd="2" destOrd="0" presId="urn:microsoft.com/office/officeart/2005/8/layout/orgChart1"/>
    <dgm:cxn modelId="{C0F1C289-456D-4391-826C-E55FE1806DB6}" type="presParOf" srcId="{8859B3FF-9C60-4DC2-8DAC-0121A018BF0E}" destId="{1C34905E-47DA-4854-AD7D-ED64990660D6}" srcOrd="3" destOrd="0" presId="urn:microsoft.com/office/officeart/2005/8/layout/orgChart1"/>
    <dgm:cxn modelId="{F5274C60-F56F-4F9F-B91D-1C7B38D6F475}" type="presParOf" srcId="{1C34905E-47DA-4854-AD7D-ED64990660D6}" destId="{68C96F1E-10B7-43FD-8EA3-AD412708C6B4}" srcOrd="0" destOrd="0" presId="urn:microsoft.com/office/officeart/2005/8/layout/orgChart1"/>
    <dgm:cxn modelId="{A114B477-4F7F-4D49-9352-EE2EB2DC8114}" type="presParOf" srcId="{68C96F1E-10B7-43FD-8EA3-AD412708C6B4}" destId="{35CDCCE0-1C05-432F-8006-C736B8B0208E}" srcOrd="0" destOrd="0" presId="urn:microsoft.com/office/officeart/2005/8/layout/orgChart1"/>
    <dgm:cxn modelId="{EC7C49FA-ECCD-423F-8709-4E6D05095391}" type="presParOf" srcId="{68C96F1E-10B7-43FD-8EA3-AD412708C6B4}" destId="{2B6B03F3-F54B-458D-89AE-DF1455C02D61}" srcOrd="1" destOrd="0" presId="urn:microsoft.com/office/officeart/2005/8/layout/orgChart1"/>
    <dgm:cxn modelId="{ED4D6024-57A6-4326-BC78-A3DD6441E4B2}" type="presParOf" srcId="{1C34905E-47DA-4854-AD7D-ED64990660D6}" destId="{F7F66014-79BE-483E-AF0D-5F8EE5DFBA1C}" srcOrd="1" destOrd="0" presId="urn:microsoft.com/office/officeart/2005/8/layout/orgChart1"/>
    <dgm:cxn modelId="{86DDB111-47BF-4646-A310-3F478EAC19A8}" type="presParOf" srcId="{1C34905E-47DA-4854-AD7D-ED64990660D6}" destId="{50FD5456-5165-4225-8DC2-98C41F278AE2}" srcOrd="2" destOrd="0" presId="urn:microsoft.com/office/officeart/2005/8/layout/orgChart1"/>
    <dgm:cxn modelId="{C9B25F24-0B4A-4C9D-92C2-9C6809A978F6}" type="presParOf" srcId="{8859B3FF-9C60-4DC2-8DAC-0121A018BF0E}" destId="{82954BC9-7C06-44B6-B3ED-B65C38D171C4}" srcOrd="4" destOrd="0" presId="urn:microsoft.com/office/officeart/2005/8/layout/orgChart1"/>
    <dgm:cxn modelId="{9A09F2C0-9E0A-4D03-AB24-4DB52C15653F}" type="presParOf" srcId="{8859B3FF-9C60-4DC2-8DAC-0121A018BF0E}" destId="{1CEA2345-54B8-497E-A3EE-B8B9300576CF}" srcOrd="5" destOrd="0" presId="urn:microsoft.com/office/officeart/2005/8/layout/orgChart1"/>
    <dgm:cxn modelId="{9B9CE88F-12ED-44FD-8761-7C78222E4AF4}" type="presParOf" srcId="{1CEA2345-54B8-497E-A3EE-B8B9300576CF}" destId="{532E9A25-6ED2-4408-9750-B0E832222B9E}" srcOrd="0" destOrd="0" presId="urn:microsoft.com/office/officeart/2005/8/layout/orgChart1"/>
    <dgm:cxn modelId="{03B06861-11DC-4769-94B3-02B97D1E185F}" type="presParOf" srcId="{532E9A25-6ED2-4408-9750-B0E832222B9E}" destId="{486A231D-E6CB-4753-A791-005438071079}" srcOrd="0" destOrd="0" presId="urn:microsoft.com/office/officeart/2005/8/layout/orgChart1"/>
    <dgm:cxn modelId="{AA17257C-C71A-441E-8A07-0405EF83BE3C}" type="presParOf" srcId="{532E9A25-6ED2-4408-9750-B0E832222B9E}" destId="{78F45C1F-164D-488D-B46F-C142E34CBBAF}" srcOrd="1" destOrd="0" presId="urn:microsoft.com/office/officeart/2005/8/layout/orgChart1"/>
    <dgm:cxn modelId="{256A081A-F9F7-49A4-B136-F7F3BE0788E4}" type="presParOf" srcId="{1CEA2345-54B8-497E-A3EE-B8B9300576CF}" destId="{8DD65604-2682-418E-9168-EB4D99F0D55D}" srcOrd="1" destOrd="0" presId="urn:microsoft.com/office/officeart/2005/8/layout/orgChart1"/>
    <dgm:cxn modelId="{A40FC926-A410-4C08-A290-7B3ED93BE132}" type="presParOf" srcId="{1CEA2345-54B8-497E-A3EE-B8B9300576CF}" destId="{8FAF1AF4-7AA6-411B-89D5-D77E797F6FE6}" srcOrd="2" destOrd="0" presId="urn:microsoft.com/office/officeart/2005/8/layout/orgChart1"/>
    <dgm:cxn modelId="{503F99F2-5CAD-4AD5-B6E0-63A3A6238461}" type="presParOf" srcId="{8859B3FF-9C60-4DC2-8DAC-0121A018BF0E}" destId="{3F0961B2-E9C5-424E-8031-78AD8265C7CB}" srcOrd="6" destOrd="0" presId="urn:microsoft.com/office/officeart/2005/8/layout/orgChart1"/>
    <dgm:cxn modelId="{2908F526-7968-4180-B7E8-76C93CD3ABAE}" type="presParOf" srcId="{8859B3FF-9C60-4DC2-8DAC-0121A018BF0E}" destId="{E582B96E-BA07-405A-B0E4-0CBCCEE58445}" srcOrd="7" destOrd="0" presId="urn:microsoft.com/office/officeart/2005/8/layout/orgChart1"/>
    <dgm:cxn modelId="{D232E919-FC93-4BF1-BFC8-DA06DABEA0CD}" type="presParOf" srcId="{E582B96E-BA07-405A-B0E4-0CBCCEE58445}" destId="{703CD7BD-1A77-43D3-BDC8-8603ED782387}" srcOrd="0" destOrd="0" presId="urn:microsoft.com/office/officeart/2005/8/layout/orgChart1"/>
    <dgm:cxn modelId="{B4645B72-14CA-4F59-AA33-903C3C08F859}" type="presParOf" srcId="{703CD7BD-1A77-43D3-BDC8-8603ED782387}" destId="{85AC50B9-82A1-4D69-9BEB-0500B43B5D5D}" srcOrd="0" destOrd="0" presId="urn:microsoft.com/office/officeart/2005/8/layout/orgChart1"/>
    <dgm:cxn modelId="{0A3585CD-D791-491D-974A-CE466C57282F}" type="presParOf" srcId="{703CD7BD-1A77-43D3-BDC8-8603ED782387}" destId="{BB2636AA-291A-4487-B55C-BC6E7D30E193}" srcOrd="1" destOrd="0" presId="urn:microsoft.com/office/officeart/2005/8/layout/orgChart1"/>
    <dgm:cxn modelId="{81C8E341-565D-4AA8-B277-7C964D786475}" type="presParOf" srcId="{E582B96E-BA07-405A-B0E4-0CBCCEE58445}" destId="{DCA3612E-2827-4E29-BDD5-E86325698EF6}" srcOrd="1" destOrd="0" presId="urn:microsoft.com/office/officeart/2005/8/layout/orgChart1"/>
    <dgm:cxn modelId="{F45411D9-9B9E-49B9-AF5C-558FD2DCEA37}" type="presParOf" srcId="{E582B96E-BA07-405A-B0E4-0CBCCEE58445}" destId="{D6046D78-2330-4291-80FB-74C198D0B61F}" srcOrd="2" destOrd="0" presId="urn:microsoft.com/office/officeart/2005/8/layout/orgChart1"/>
    <dgm:cxn modelId="{AE885BFD-5290-4C4D-B07D-393531173142}" type="presParOf" srcId="{FFDF0C77-E699-443F-83B7-F6A0676FF411}" destId="{FF9470D2-023F-4C4A-BFCF-91EC7BAD9F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51B58D-D4A0-47A9-B257-007EDE248569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4D836EF-98D7-4CF2-83D5-0BE6F54036AD}" type="parTrans" cxnId="{31E69AE4-C826-4D66-9D3A-C30BF23CD93C}">
      <dgm:prSet/>
      <dgm:spPr/>
      <dgm:t>
        <a:bodyPr/>
        <a:lstStyle/>
        <a:p>
          <a:endParaRPr lang="es-ES" sz="1200"/>
        </a:p>
      </dgm:t>
    </dgm:pt>
    <dgm:pt modelId="{F8A163D1-1109-4AE8-85E3-C0B2BF582094}" type="sibTrans" cxnId="{31E69AE4-C826-4D66-9D3A-C30BF23CD93C}">
      <dgm:prSet/>
      <dgm:spPr/>
      <dgm:t>
        <a:bodyPr/>
        <a:lstStyle/>
        <a:p>
          <a:endParaRPr lang="es-ES" sz="1200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</a:t>
          </a:r>
          <a:r>
            <a:rPr lang="es-ES" sz="1200" dirty="0" smtClean="0"/>
            <a:t>Directivas</a:t>
          </a:r>
          <a:endParaRPr lang="es-ES" sz="1200" dirty="0" smtClean="0"/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5C88FA44-19B1-48C8-8B67-5E89066ADB2B}">
      <dgm:prSet custT="1"/>
      <dgm:spPr/>
      <dgm:t>
        <a:bodyPr/>
        <a:lstStyle/>
        <a:p>
          <a:r>
            <a:rPr lang="es-ES" sz="1200" dirty="0" smtClean="0"/>
            <a:t>Coordinador(a) </a:t>
          </a:r>
          <a:r>
            <a:rPr lang="es-ES" sz="1200" dirty="0" smtClean="0"/>
            <a:t>Administrativo</a:t>
          </a:r>
          <a:endParaRPr lang="es-ES" sz="1200" dirty="0" smtClean="0"/>
        </a:p>
      </dgm:t>
    </dgm:pt>
    <dgm:pt modelId="{67259F93-2196-4F64-B87A-D3ACB12F843E}" type="parTrans" cxnId="{A6D04DBD-7393-439E-BCB8-4FA41921E2CA}">
      <dgm:prSet/>
      <dgm:spPr/>
      <dgm:t>
        <a:bodyPr/>
        <a:lstStyle/>
        <a:p>
          <a:endParaRPr lang="es-ES"/>
        </a:p>
      </dgm:t>
    </dgm:pt>
    <dgm:pt modelId="{B6FB5406-FDF0-4B38-8BFB-B6CDD8DBDC15}" type="sibTrans" cxnId="{A6D04DBD-7393-439E-BCB8-4FA41921E2CA}">
      <dgm:prSet/>
      <dgm:spPr/>
      <dgm:t>
        <a:bodyPr/>
        <a:lstStyle/>
        <a:p>
          <a:endParaRPr lang="es-ES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57335A48-B9AC-455C-A871-808CA556BA7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F89EB88-AA50-4C21-B70C-DD0CC5B21903}" type="parTrans" cxnId="{112CDB9F-3957-41AB-80C5-C89D2D2EF1B0}">
      <dgm:prSet/>
      <dgm:spPr/>
      <dgm:t>
        <a:bodyPr/>
        <a:lstStyle/>
        <a:p>
          <a:endParaRPr lang="es-ES"/>
        </a:p>
      </dgm:t>
    </dgm:pt>
    <dgm:pt modelId="{37C3261D-0711-4C41-80DE-F20DBECCC538}" type="sibTrans" cxnId="{112CDB9F-3957-41AB-80C5-C89D2D2EF1B0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641A7C-F54A-4D72-B6B7-392E489D0406}" type="pres">
      <dgm:prSet presAssocID="{6C51B58D-D4A0-47A9-B257-007EDE248569}" presName="hierRoot1" presStyleCnt="0">
        <dgm:presLayoutVars>
          <dgm:hierBranch val="init"/>
        </dgm:presLayoutVars>
      </dgm:prSet>
      <dgm:spPr/>
    </dgm:pt>
    <dgm:pt modelId="{C78CAFC1-545F-4170-BA7C-66D171EE21AE}" type="pres">
      <dgm:prSet presAssocID="{6C51B58D-D4A0-47A9-B257-007EDE248569}" presName="rootComposite1" presStyleCnt="0"/>
      <dgm:spPr/>
    </dgm:pt>
    <dgm:pt modelId="{4310C87A-7454-42FC-BC5E-EB96DE06E339}" type="pres">
      <dgm:prSet presAssocID="{6C51B58D-D4A0-47A9-B257-007EDE248569}" presName="rootText1" presStyleLbl="node0" presStyleIdx="0" presStyleCnt="1" custScaleX="132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585EB2-B513-457C-AC54-7A04AA2EB0D3}" type="pres">
      <dgm:prSet presAssocID="{6C51B58D-D4A0-47A9-B257-007EDE2485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6B1778-6376-4F42-BACD-C39FD3EF0F38}" type="pres">
      <dgm:prSet presAssocID="{6C51B58D-D4A0-47A9-B257-007EDE248569}" presName="hierChild2" presStyleCnt="0"/>
      <dgm:spPr/>
    </dgm:pt>
    <dgm:pt modelId="{50E1319E-7F7B-47FD-87A0-B66D0D319D4A}" type="pres">
      <dgm:prSet presAssocID="{E1B0D9F5-AE4A-42F3-B00A-BD4FE0511DE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428FCE9-A68F-4B36-B0D4-0317804FF08A}" type="pres">
      <dgm:prSet presAssocID="{AAF2262E-6100-4FDE-BB0E-F0C472DBFA4E}" presName="hierRoot2" presStyleCnt="0">
        <dgm:presLayoutVars>
          <dgm:hierBranch/>
        </dgm:presLayoutVars>
      </dgm:prSet>
      <dgm:spPr/>
    </dgm:pt>
    <dgm:pt modelId="{B2693D2E-C970-419F-AABF-8BEEB7D867D8}" type="pres">
      <dgm:prSet presAssocID="{AAF2262E-6100-4FDE-BB0E-F0C472DBFA4E}" presName="rootComposite" presStyleCnt="0"/>
      <dgm:spPr/>
    </dgm:pt>
    <dgm:pt modelId="{16FC31F8-8CED-41DC-A7D1-3E4BABF4911C}" type="pres">
      <dgm:prSet presAssocID="{AAF2262E-6100-4FDE-BB0E-F0C472DBFA4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483325-17C5-463E-909C-761DA9A85F1D}" type="pres">
      <dgm:prSet presAssocID="{AAF2262E-6100-4FDE-BB0E-F0C472DBFA4E}" presName="rootConnector" presStyleLbl="node2" presStyleIdx="0" presStyleCnt="2"/>
      <dgm:spPr/>
      <dgm:t>
        <a:bodyPr/>
        <a:lstStyle/>
        <a:p>
          <a:endParaRPr lang="es-ES"/>
        </a:p>
      </dgm:t>
    </dgm:pt>
    <dgm:pt modelId="{AA1A5C93-649C-454E-BA71-6DE7FAA8FFEC}" type="pres">
      <dgm:prSet presAssocID="{AAF2262E-6100-4FDE-BB0E-F0C472DBFA4E}" presName="hierChild4" presStyleCnt="0"/>
      <dgm:spPr/>
    </dgm:pt>
    <dgm:pt modelId="{AB05004A-30DF-48E7-AAF8-100123349FF0}" type="pres">
      <dgm:prSet presAssocID="{60739EA5-4D5A-4251-84F2-83139B416D9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3" presStyleIdx="0" presStyleCnt="2" custScaleX="78707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BA376A4E-47BD-472B-A5BD-320FF180EE9A}" type="pres">
      <dgm:prSet presAssocID="{AAF2262E-6100-4FDE-BB0E-F0C472DBFA4E}" presName="hierChild5" presStyleCnt="0"/>
      <dgm:spPr/>
    </dgm:pt>
    <dgm:pt modelId="{0F1E686B-BE85-48E9-A5F2-9D31DE26CFD2}" type="pres">
      <dgm:prSet presAssocID="{4822DF39-93B4-43B0-BABD-BA18729504C5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2" presStyleIdx="0" presStyleCnt="2" custScaleY="99928" custLinFactY="22923" custLinFactNeighborX="-889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2" presStyleIdx="1" presStyleCnt="2" custScaleY="99928" custLinFactY="22923" custLinFactNeighborX="9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  <dgm:pt modelId="{9204C5E1-038D-4624-BE0B-E7327E8915A0}" type="pres">
      <dgm:prSet presAssocID="{67259F93-2196-4F64-B87A-D3ACB12F843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951E074-2853-4482-920E-71B7DEB31980}" type="pres">
      <dgm:prSet presAssocID="{5C88FA44-19B1-48C8-8B67-5E89066ADB2B}" presName="hierRoot2" presStyleCnt="0">
        <dgm:presLayoutVars>
          <dgm:hierBranch/>
        </dgm:presLayoutVars>
      </dgm:prSet>
      <dgm:spPr/>
    </dgm:pt>
    <dgm:pt modelId="{480CE7EC-E3E0-4EE7-8F48-769908F7FDCC}" type="pres">
      <dgm:prSet presAssocID="{5C88FA44-19B1-48C8-8B67-5E89066ADB2B}" presName="rootComposite" presStyleCnt="0"/>
      <dgm:spPr/>
    </dgm:pt>
    <dgm:pt modelId="{6C8CEFEB-2A11-49CD-B125-B09B4E56134C}" type="pres">
      <dgm:prSet presAssocID="{5C88FA44-19B1-48C8-8B67-5E89066ADB2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E1F263-C568-429C-9FE5-4B619F9D967B}" type="pres">
      <dgm:prSet presAssocID="{5C88FA44-19B1-48C8-8B67-5E89066ADB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AA9625-58C8-4953-A03A-9E85EC09488B}" type="pres">
      <dgm:prSet presAssocID="{5C88FA44-19B1-48C8-8B67-5E89066ADB2B}" presName="hierChild4" presStyleCnt="0"/>
      <dgm:spPr/>
    </dgm:pt>
    <dgm:pt modelId="{286F108F-2553-449F-9941-73B974BA982A}" type="pres">
      <dgm:prSet presAssocID="{9F89EB88-AA50-4C21-B70C-DD0CC5B2190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4415C9AA-7737-454F-8294-79EF6EB21EA7}" type="pres">
      <dgm:prSet presAssocID="{57335A48-B9AC-455C-A871-808CA556BA7C}" presName="hierRoot2" presStyleCnt="0">
        <dgm:presLayoutVars>
          <dgm:hierBranch val="init"/>
        </dgm:presLayoutVars>
      </dgm:prSet>
      <dgm:spPr/>
    </dgm:pt>
    <dgm:pt modelId="{CBC067A1-9B58-40A2-B843-D37A54C59B34}" type="pres">
      <dgm:prSet presAssocID="{57335A48-B9AC-455C-A871-808CA556BA7C}" presName="rootComposite" presStyleCnt="0"/>
      <dgm:spPr/>
    </dgm:pt>
    <dgm:pt modelId="{2BA35B3D-CB6B-452F-BDA0-DAFC0E8B8E88}" type="pres">
      <dgm:prSet presAssocID="{57335A48-B9AC-455C-A871-808CA556BA7C}" presName="rootText" presStyleLbl="node3" presStyleIdx="1" presStyleCnt="2" custScaleX="69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80F85-7505-432E-BF9A-3D9B90DEC0E1}" type="pres">
      <dgm:prSet presAssocID="{57335A48-B9AC-455C-A871-808CA556BA7C}" presName="rootConnector" presStyleLbl="node3" presStyleIdx="1" presStyleCnt="2"/>
      <dgm:spPr/>
      <dgm:t>
        <a:bodyPr/>
        <a:lstStyle/>
        <a:p>
          <a:endParaRPr lang="es-ES"/>
        </a:p>
      </dgm:t>
    </dgm:pt>
    <dgm:pt modelId="{971BE105-D3C5-4C2C-967C-856DB955FB11}" type="pres">
      <dgm:prSet presAssocID="{57335A48-B9AC-455C-A871-808CA556BA7C}" presName="hierChild4" presStyleCnt="0"/>
      <dgm:spPr/>
    </dgm:pt>
    <dgm:pt modelId="{9C1AA53B-6B37-4A66-9F8D-659D91E5C29B}" type="pres">
      <dgm:prSet presAssocID="{57335A48-B9AC-455C-A871-808CA556BA7C}" presName="hierChild5" presStyleCnt="0"/>
      <dgm:spPr/>
    </dgm:pt>
    <dgm:pt modelId="{26972678-5DE8-4E3E-B4A7-F619D0258982}" type="pres">
      <dgm:prSet presAssocID="{5C88FA44-19B1-48C8-8B67-5E89066ADB2B}" presName="hierChild5" presStyleCnt="0"/>
      <dgm:spPr/>
    </dgm:pt>
    <dgm:pt modelId="{1E7DA089-25A8-4CB6-BD86-3DAA482D0CA6}" type="pres">
      <dgm:prSet presAssocID="{6C51B58D-D4A0-47A9-B257-007EDE248569}" presName="hierChild3" presStyleCnt="0"/>
      <dgm:spPr/>
    </dgm:pt>
  </dgm:ptLst>
  <dgm:cxnLst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F4A5D1A0-A877-4FEC-8F7D-05AB63ED1628}" type="presOf" srcId="{67259F93-2196-4F64-B87A-D3ACB12F843E}" destId="{9204C5E1-038D-4624-BE0B-E7327E8915A0}" srcOrd="0" destOrd="0" presId="urn:microsoft.com/office/officeart/2005/8/layout/orgChart1"/>
    <dgm:cxn modelId="{026754F1-5779-44E0-8598-0EF7575F7AFB}" type="presOf" srcId="{E1B0D9F5-AE4A-42F3-B00A-BD4FE0511DEF}" destId="{50E1319E-7F7B-47FD-87A0-B66D0D319D4A}" srcOrd="0" destOrd="0" presId="urn:microsoft.com/office/officeart/2005/8/layout/orgChart1"/>
    <dgm:cxn modelId="{66D6E530-61A2-425C-BD28-1B6A8701D594}" type="presOf" srcId="{5637833E-5776-4CBB-AC10-83199C7C0AB7}" destId="{19D8DC97-DEF9-4BB9-ABD9-F71EEC98F0DD}" srcOrd="0" destOrd="0" presId="urn:microsoft.com/office/officeart/2005/8/layout/orgChart1"/>
    <dgm:cxn modelId="{D7840191-4590-426C-8966-501120EFD17E}" type="presOf" srcId="{60739EA5-4D5A-4251-84F2-83139B416D9C}" destId="{AB05004A-30DF-48E7-AAF8-100123349FF0}" srcOrd="0" destOrd="0" presId="urn:microsoft.com/office/officeart/2005/8/layout/orgChart1"/>
    <dgm:cxn modelId="{A6D04DBD-7393-439E-BCB8-4FA41921E2CA}" srcId="{6C51B58D-D4A0-47A9-B257-007EDE248569}" destId="{5C88FA44-19B1-48C8-8B67-5E89066ADB2B}" srcOrd="1" destOrd="0" parTransId="{67259F93-2196-4F64-B87A-D3ACB12F843E}" sibTransId="{B6FB5406-FDF0-4B38-8BFB-B6CDD8DBDC15}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D920FBE2-F1BC-4358-BEA0-E8ACED0CBA7C}" type="presOf" srcId="{6C51B58D-D4A0-47A9-B257-007EDE248569}" destId="{4310C87A-7454-42FC-BC5E-EB96DE06E339}" srcOrd="0" destOrd="0" presId="urn:microsoft.com/office/officeart/2005/8/layout/orgChart1"/>
    <dgm:cxn modelId="{0636C315-0BAD-43B8-BF24-70784A45AF3C}" type="presOf" srcId="{AAF2262E-6100-4FDE-BB0E-F0C472DBFA4E}" destId="{B5483325-17C5-463E-909C-761DA9A85F1D}" srcOrd="1" destOrd="0" presId="urn:microsoft.com/office/officeart/2005/8/layout/orgChart1"/>
    <dgm:cxn modelId="{DAEC7655-55F6-4A70-84A9-FF89339CEA49}" type="presOf" srcId="{AA84945E-F411-4FFC-A0CF-A3A9A190530B}" destId="{71920212-F746-42C0-9BDE-AF4A368F43AB}" srcOrd="1" destOrd="0" presId="urn:microsoft.com/office/officeart/2005/8/layout/orgChart1"/>
    <dgm:cxn modelId="{31E69AE4-C826-4D66-9D3A-C30BF23CD93C}" srcId="{442F6C6C-D6B3-44BD-8ACF-A8BA7520A540}" destId="{6C51B58D-D4A0-47A9-B257-007EDE248569}" srcOrd="0" destOrd="0" parTransId="{F4D836EF-98D7-4CF2-83D5-0BE6F54036AD}" sibTransId="{F8A163D1-1109-4AE8-85E3-C0B2BF582094}"/>
    <dgm:cxn modelId="{C937FE98-AB15-499A-ACC8-A04587D28BA7}" type="presOf" srcId="{1DCEF0D2-7E85-4806-A6DC-27B02D4910A6}" destId="{5A9437AE-5EEC-4729-83B6-202A73A8B436}" srcOrd="0" destOrd="0" presId="urn:microsoft.com/office/officeart/2005/8/layout/orgChart1"/>
    <dgm:cxn modelId="{52238E74-933D-42E8-A20C-3733A173FBE8}" srcId="{6C51B58D-D4A0-47A9-B257-007EDE248569}" destId="{AAF2262E-6100-4FDE-BB0E-F0C472DBFA4E}" srcOrd="0" destOrd="0" parTransId="{E1B0D9F5-AE4A-42F3-B00A-BD4FE0511DEF}" sibTransId="{7C4138A1-AF12-4DDF-8CC9-6CA6E2CD7A00}"/>
    <dgm:cxn modelId="{CCF58741-6119-4567-B688-4F91B651B940}" type="presOf" srcId="{57335A48-B9AC-455C-A871-808CA556BA7C}" destId="{2BA35B3D-CB6B-452F-BDA0-DAFC0E8B8E88}" srcOrd="0" destOrd="0" presId="urn:microsoft.com/office/officeart/2005/8/layout/orgChart1"/>
    <dgm:cxn modelId="{25ED842B-159F-4C73-8DFA-7BF22ED6D4C0}" type="presOf" srcId="{9F89EB88-AA50-4C21-B70C-DD0CC5B21903}" destId="{286F108F-2553-449F-9941-73B974BA982A}" srcOrd="0" destOrd="0" presId="urn:microsoft.com/office/officeart/2005/8/layout/orgChart1"/>
    <dgm:cxn modelId="{BFE9D51A-5871-4CE8-9082-BFFBBE889F79}" type="presOf" srcId="{4822DF39-93B4-43B0-BABD-BA18729504C5}" destId="{0F1E686B-BE85-48E9-A5F2-9D31DE26CFD2}" srcOrd="0" destOrd="0" presId="urn:microsoft.com/office/officeart/2005/8/layout/orgChart1"/>
    <dgm:cxn modelId="{40B69D8C-C02F-407A-B441-809D4ED5D308}" type="presOf" srcId="{5C88FA44-19B1-48C8-8B67-5E89066ADB2B}" destId="{E4E1F263-C568-429C-9FE5-4B619F9D967B}" srcOrd="1" destOrd="0" presId="urn:microsoft.com/office/officeart/2005/8/layout/orgChart1"/>
    <dgm:cxn modelId="{BD234637-A780-4D2B-A9A5-81FACE41AC41}" type="presOf" srcId="{AA84945E-F411-4FFC-A0CF-A3A9A190530B}" destId="{9803772E-73A1-484E-9BAD-12C5846F3C24}" srcOrd="0" destOrd="0" presId="urn:microsoft.com/office/officeart/2005/8/layout/orgChart1"/>
    <dgm:cxn modelId="{1E402CD7-4B7C-468D-98A5-8188756166FF}" type="presOf" srcId="{5C88FA44-19B1-48C8-8B67-5E89066ADB2B}" destId="{6C8CEFEB-2A11-49CD-B125-B09B4E56134C}" srcOrd="0" destOrd="0" presId="urn:microsoft.com/office/officeart/2005/8/layout/orgChart1"/>
    <dgm:cxn modelId="{CE8244E5-D739-416F-BFD1-7D8893956236}" type="presOf" srcId="{AAF2262E-6100-4FDE-BB0E-F0C472DBFA4E}" destId="{16FC31F8-8CED-41DC-A7D1-3E4BABF4911C}" srcOrd="0" destOrd="0" presId="urn:microsoft.com/office/officeart/2005/8/layout/orgChart1"/>
    <dgm:cxn modelId="{4B8EF5B7-D7CA-4F49-868B-8C2B667EB859}" type="presOf" srcId="{0C03F11C-8F3E-4D01-9297-744CA0C710A9}" destId="{A581C47F-2DA5-44A6-91A3-8A0A8E29E083}" srcOrd="0" destOrd="0" presId="urn:microsoft.com/office/officeart/2005/8/layout/orgChart1"/>
    <dgm:cxn modelId="{FA22FA1D-0846-41C5-8012-F7D53FB977A1}" type="presOf" srcId="{5637833E-5776-4CBB-AC10-83199C7C0AB7}" destId="{B88179B1-290F-4ADB-9C4D-43C181A3F940}" srcOrd="1" destOrd="0" presId="urn:microsoft.com/office/officeart/2005/8/layout/orgChart1"/>
    <dgm:cxn modelId="{112CDB9F-3957-41AB-80C5-C89D2D2EF1B0}" srcId="{5C88FA44-19B1-48C8-8B67-5E89066ADB2B}" destId="{57335A48-B9AC-455C-A871-808CA556BA7C}" srcOrd="0" destOrd="0" parTransId="{9F89EB88-AA50-4C21-B70C-DD0CC5B21903}" sibTransId="{37C3261D-0711-4C41-80DE-F20DBECCC538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BF738A88-5E75-496A-A139-16CAEC6C5F0C}" type="presOf" srcId="{6C51B58D-D4A0-47A9-B257-007EDE248569}" destId="{18585EB2-B513-457C-AC54-7A04AA2EB0D3}" srcOrd="1" destOrd="0" presId="urn:microsoft.com/office/officeart/2005/8/layout/orgChart1"/>
    <dgm:cxn modelId="{2A9F7D88-130C-4FA3-B85F-85B18140783D}" type="presOf" srcId="{57335A48-B9AC-455C-A871-808CA556BA7C}" destId="{F6480F85-7505-432E-BF9A-3D9B90DEC0E1}" srcOrd="1" destOrd="0" presId="urn:microsoft.com/office/officeart/2005/8/layout/orgChart1"/>
    <dgm:cxn modelId="{2241BD78-08D9-4B6E-917E-9FE9723EDCD1}" type="presOf" srcId="{0C03F11C-8F3E-4D01-9297-744CA0C710A9}" destId="{520695D4-9A16-478C-A324-4FFD56DE26CF}" srcOrd="1" destOrd="0" presId="urn:microsoft.com/office/officeart/2005/8/layout/orgChart1"/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BEB27B1A-6B30-4762-8ADA-22077A705287}" type="presParOf" srcId="{61B1B990-295B-4989-BD87-B7AAA9204DAA}" destId="{48641A7C-F54A-4D72-B6B7-392E489D0406}" srcOrd="0" destOrd="0" presId="urn:microsoft.com/office/officeart/2005/8/layout/orgChart1"/>
    <dgm:cxn modelId="{0B66E7C3-8AB1-44CC-B7C0-2B23C40EA8F7}" type="presParOf" srcId="{48641A7C-F54A-4D72-B6B7-392E489D0406}" destId="{C78CAFC1-545F-4170-BA7C-66D171EE21AE}" srcOrd="0" destOrd="0" presId="urn:microsoft.com/office/officeart/2005/8/layout/orgChart1"/>
    <dgm:cxn modelId="{4C16F836-1847-48E1-850C-F97EAC4A7CB7}" type="presParOf" srcId="{C78CAFC1-545F-4170-BA7C-66D171EE21AE}" destId="{4310C87A-7454-42FC-BC5E-EB96DE06E339}" srcOrd="0" destOrd="0" presId="urn:microsoft.com/office/officeart/2005/8/layout/orgChart1"/>
    <dgm:cxn modelId="{5CABB722-FA63-4D54-8669-388AA1C9AC89}" type="presParOf" srcId="{C78CAFC1-545F-4170-BA7C-66D171EE21AE}" destId="{18585EB2-B513-457C-AC54-7A04AA2EB0D3}" srcOrd="1" destOrd="0" presId="urn:microsoft.com/office/officeart/2005/8/layout/orgChart1"/>
    <dgm:cxn modelId="{80AF31B7-DC04-4EDD-AD41-DE3548687E62}" type="presParOf" srcId="{48641A7C-F54A-4D72-B6B7-392E489D0406}" destId="{846B1778-6376-4F42-BACD-C39FD3EF0F38}" srcOrd="1" destOrd="0" presId="urn:microsoft.com/office/officeart/2005/8/layout/orgChart1"/>
    <dgm:cxn modelId="{EBC70505-1602-48B9-84C1-5DECB5FF2BEB}" type="presParOf" srcId="{846B1778-6376-4F42-BACD-C39FD3EF0F38}" destId="{50E1319E-7F7B-47FD-87A0-B66D0D319D4A}" srcOrd="0" destOrd="0" presId="urn:microsoft.com/office/officeart/2005/8/layout/orgChart1"/>
    <dgm:cxn modelId="{56BFF04D-7573-46F7-AB0A-8E50D978B300}" type="presParOf" srcId="{846B1778-6376-4F42-BACD-C39FD3EF0F38}" destId="{2428FCE9-A68F-4B36-B0D4-0317804FF08A}" srcOrd="1" destOrd="0" presId="urn:microsoft.com/office/officeart/2005/8/layout/orgChart1"/>
    <dgm:cxn modelId="{89C7AB96-B2F6-475D-9B14-3CC99BE636BB}" type="presParOf" srcId="{2428FCE9-A68F-4B36-B0D4-0317804FF08A}" destId="{B2693D2E-C970-419F-AABF-8BEEB7D867D8}" srcOrd="0" destOrd="0" presId="urn:microsoft.com/office/officeart/2005/8/layout/orgChart1"/>
    <dgm:cxn modelId="{9E8D6416-B0B7-4808-9A63-12E660D8AE90}" type="presParOf" srcId="{B2693D2E-C970-419F-AABF-8BEEB7D867D8}" destId="{16FC31F8-8CED-41DC-A7D1-3E4BABF4911C}" srcOrd="0" destOrd="0" presId="urn:microsoft.com/office/officeart/2005/8/layout/orgChart1"/>
    <dgm:cxn modelId="{137179C9-28D3-45BB-89C1-60EE7940A872}" type="presParOf" srcId="{B2693D2E-C970-419F-AABF-8BEEB7D867D8}" destId="{B5483325-17C5-463E-909C-761DA9A85F1D}" srcOrd="1" destOrd="0" presId="urn:microsoft.com/office/officeart/2005/8/layout/orgChart1"/>
    <dgm:cxn modelId="{DDF577AE-AB0B-4A2A-9762-77F9A3796135}" type="presParOf" srcId="{2428FCE9-A68F-4B36-B0D4-0317804FF08A}" destId="{AA1A5C93-649C-454E-BA71-6DE7FAA8FFEC}" srcOrd="1" destOrd="0" presId="urn:microsoft.com/office/officeart/2005/8/layout/orgChart1"/>
    <dgm:cxn modelId="{7AE2A4E9-63C0-4FF1-9E22-09B88BCC189C}" type="presParOf" srcId="{AA1A5C93-649C-454E-BA71-6DE7FAA8FFEC}" destId="{AB05004A-30DF-48E7-AAF8-100123349FF0}" srcOrd="0" destOrd="0" presId="urn:microsoft.com/office/officeart/2005/8/layout/orgChart1"/>
    <dgm:cxn modelId="{D90A4EC3-D175-4C2A-87F9-8F87D7FA25B9}" type="presParOf" srcId="{AA1A5C93-649C-454E-BA71-6DE7FAA8FFEC}" destId="{AF938816-97A8-4F8C-BE35-AB042C854AB5}" srcOrd="1" destOrd="0" presId="urn:microsoft.com/office/officeart/2005/8/layout/orgChart1"/>
    <dgm:cxn modelId="{D0F1BC6E-6331-4168-AD3B-B8D23132E6F1}" type="presParOf" srcId="{AF938816-97A8-4F8C-BE35-AB042C854AB5}" destId="{BEDE0557-3CD2-4893-9DFB-C59EE00FAFF0}" srcOrd="0" destOrd="0" presId="urn:microsoft.com/office/officeart/2005/8/layout/orgChart1"/>
    <dgm:cxn modelId="{37AAD773-1614-48E6-93EA-D2670977E29E}" type="presParOf" srcId="{BEDE0557-3CD2-4893-9DFB-C59EE00FAFF0}" destId="{19D8DC97-DEF9-4BB9-ABD9-F71EEC98F0DD}" srcOrd="0" destOrd="0" presId="urn:microsoft.com/office/officeart/2005/8/layout/orgChart1"/>
    <dgm:cxn modelId="{3A7525E2-DD88-4673-8BFF-006542A8634B}" type="presParOf" srcId="{BEDE0557-3CD2-4893-9DFB-C59EE00FAFF0}" destId="{B88179B1-290F-4ADB-9C4D-43C181A3F940}" srcOrd="1" destOrd="0" presId="urn:microsoft.com/office/officeart/2005/8/layout/orgChart1"/>
    <dgm:cxn modelId="{783BFB4F-971D-4C06-9159-FB7C88350D79}" type="presParOf" srcId="{AF938816-97A8-4F8C-BE35-AB042C854AB5}" destId="{39C9A4DA-2EA0-4A43-8D9A-DE09C0B48F06}" srcOrd="1" destOrd="0" presId="urn:microsoft.com/office/officeart/2005/8/layout/orgChart1"/>
    <dgm:cxn modelId="{4B7C0019-F62A-4870-8B58-F08C37CC2514}" type="presParOf" srcId="{AF938816-97A8-4F8C-BE35-AB042C854AB5}" destId="{8BC408BE-7C86-4CB0-AEC0-ED6AB6E79922}" srcOrd="2" destOrd="0" presId="urn:microsoft.com/office/officeart/2005/8/layout/orgChart1"/>
    <dgm:cxn modelId="{CE8B332C-B62A-41CF-86DA-FE400FED648E}" type="presParOf" srcId="{2428FCE9-A68F-4B36-B0D4-0317804FF08A}" destId="{BA376A4E-47BD-472B-A5BD-320FF180EE9A}" srcOrd="2" destOrd="0" presId="urn:microsoft.com/office/officeart/2005/8/layout/orgChart1"/>
    <dgm:cxn modelId="{C34F5B15-FD9B-410F-B4AD-2F23460B2A46}" type="presParOf" srcId="{BA376A4E-47BD-472B-A5BD-320FF180EE9A}" destId="{0F1E686B-BE85-48E9-A5F2-9D31DE26CFD2}" srcOrd="0" destOrd="0" presId="urn:microsoft.com/office/officeart/2005/8/layout/orgChart1"/>
    <dgm:cxn modelId="{BEB1F767-22A5-4EA5-805D-A677B98B447B}" type="presParOf" srcId="{BA376A4E-47BD-472B-A5BD-320FF180EE9A}" destId="{579837F7-2AC2-41C7-8540-B105E99CC754}" srcOrd="1" destOrd="0" presId="urn:microsoft.com/office/officeart/2005/8/layout/orgChart1"/>
    <dgm:cxn modelId="{CE776F81-1F74-4C03-B9CE-E2EF5D612068}" type="presParOf" srcId="{579837F7-2AC2-41C7-8540-B105E99CC754}" destId="{91789DA6-CE45-447F-8C2A-C765D6323E88}" srcOrd="0" destOrd="0" presId="urn:microsoft.com/office/officeart/2005/8/layout/orgChart1"/>
    <dgm:cxn modelId="{73856101-73E0-44B2-9301-59353BACC009}" type="presParOf" srcId="{91789DA6-CE45-447F-8C2A-C765D6323E88}" destId="{A581C47F-2DA5-44A6-91A3-8A0A8E29E083}" srcOrd="0" destOrd="0" presId="urn:microsoft.com/office/officeart/2005/8/layout/orgChart1"/>
    <dgm:cxn modelId="{C1DD9C02-6CE1-421A-967A-B6FF1064A5AE}" type="presParOf" srcId="{91789DA6-CE45-447F-8C2A-C765D6323E88}" destId="{520695D4-9A16-478C-A324-4FFD56DE26CF}" srcOrd="1" destOrd="0" presId="urn:microsoft.com/office/officeart/2005/8/layout/orgChart1"/>
    <dgm:cxn modelId="{C101C973-60BE-445B-857D-F8E44AEBD5EC}" type="presParOf" srcId="{579837F7-2AC2-41C7-8540-B105E99CC754}" destId="{053C2606-EE7D-4AD2-9FE3-751245097B4C}" srcOrd="1" destOrd="0" presId="urn:microsoft.com/office/officeart/2005/8/layout/orgChart1"/>
    <dgm:cxn modelId="{7BB67906-84D1-4EAB-9576-81BB2EDD3BDC}" type="presParOf" srcId="{579837F7-2AC2-41C7-8540-B105E99CC754}" destId="{DEC233A9-FC86-4FD7-ACC2-4D12EA79349F}" srcOrd="2" destOrd="0" presId="urn:microsoft.com/office/officeart/2005/8/layout/orgChart1"/>
    <dgm:cxn modelId="{C7307615-B6D3-4456-8A0B-C7387D6F39BD}" type="presParOf" srcId="{BA376A4E-47BD-472B-A5BD-320FF180EE9A}" destId="{5A9437AE-5EEC-4729-83B6-202A73A8B436}" srcOrd="2" destOrd="0" presId="urn:microsoft.com/office/officeart/2005/8/layout/orgChart1"/>
    <dgm:cxn modelId="{6F355DDA-25BA-41E6-88DB-049237E86D04}" type="presParOf" srcId="{BA376A4E-47BD-472B-A5BD-320FF180EE9A}" destId="{667B024B-9A07-4F25-9A76-CDCF7AE81E16}" srcOrd="3" destOrd="0" presId="urn:microsoft.com/office/officeart/2005/8/layout/orgChart1"/>
    <dgm:cxn modelId="{7610AA4E-A8B9-4C32-80DB-AB7BE129B16E}" type="presParOf" srcId="{667B024B-9A07-4F25-9A76-CDCF7AE81E16}" destId="{E859B285-1794-49C8-B544-2425AF8A688D}" srcOrd="0" destOrd="0" presId="urn:microsoft.com/office/officeart/2005/8/layout/orgChart1"/>
    <dgm:cxn modelId="{B028B1C2-6C52-4EBA-9F94-74D87C4B3E76}" type="presParOf" srcId="{E859B285-1794-49C8-B544-2425AF8A688D}" destId="{9803772E-73A1-484E-9BAD-12C5846F3C24}" srcOrd="0" destOrd="0" presId="urn:microsoft.com/office/officeart/2005/8/layout/orgChart1"/>
    <dgm:cxn modelId="{A433209C-FE1F-42B4-9B5F-B155343C02E3}" type="presParOf" srcId="{E859B285-1794-49C8-B544-2425AF8A688D}" destId="{71920212-F746-42C0-9BDE-AF4A368F43AB}" srcOrd="1" destOrd="0" presId="urn:microsoft.com/office/officeart/2005/8/layout/orgChart1"/>
    <dgm:cxn modelId="{F19EA756-3656-47FE-9D8E-4440C375A27A}" type="presParOf" srcId="{667B024B-9A07-4F25-9A76-CDCF7AE81E16}" destId="{05E93D52-43BA-4184-AC3E-1C9651F55CC6}" srcOrd="1" destOrd="0" presId="urn:microsoft.com/office/officeart/2005/8/layout/orgChart1"/>
    <dgm:cxn modelId="{02EC46B0-D954-4AB4-A286-3D3335DC1787}" type="presParOf" srcId="{667B024B-9A07-4F25-9A76-CDCF7AE81E16}" destId="{3AB7DA00-9474-40AF-915B-9758D85C33D3}" srcOrd="2" destOrd="0" presId="urn:microsoft.com/office/officeart/2005/8/layout/orgChart1"/>
    <dgm:cxn modelId="{9ED9F0BA-E804-4B52-9260-2DDDAA03E78C}" type="presParOf" srcId="{846B1778-6376-4F42-BACD-C39FD3EF0F38}" destId="{9204C5E1-038D-4624-BE0B-E7327E8915A0}" srcOrd="2" destOrd="0" presId="urn:microsoft.com/office/officeart/2005/8/layout/orgChart1"/>
    <dgm:cxn modelId="{73575F9B-EE12-4305-8459-215F7048C7C4}" type="presParOf" srcId="{846B1778-6376-4F42-BACD-C39FD3EF0F38}" destId="{9951E074-2853-4482-920E-71B7DEB31980}" srcOrd="3" destOrd="0" presId="urn:microsoft.com/office/officeart/2005/8/layout/orgChart1"/>
    <dgm:cxn modelId="{D75A64D1-6265-4558-974F-332D97624E95}" type="presParOf" srcId="{9951E074-2853-4482-920E-71B7DEB31980}" destId="{480CE7EC-E3E0-4EE7-8F48-769908F7FDCC}" srcOrd="0" destOrd="0" presId="urn:microsoft.com/office/officeart/2005/8/layout/orgChart1"/>
    <dgm:cxn modelId="{98015503-17B0-408B-8C92-03ECE0072086}" type="presParOf" srcId="{480CE7EC-E3E0-4EE7-8F48-769908F7FDCC}" destId="{6C8CEFEB-2A11-49CD-B125-B09B4E56134C}" srcOrd="0" destOrd="0" presId="urn:microsoft.com/office/officeart/2005/8/layout/orgChart1"/>
    <dgm:cxn modelId="{2B5F699D-F361-4055-9A4D-AFA76528BEF5}" type="presParOf" srcId="{480CE7EC-E3E0-4EE7-8F48-769908F7FDCC}" destId="{E4E1F263-C568-429C-9FE5-4B619F9D967B}" srcOrd="1" destOrd="0" presId="urn:microsoft.com/office/officeart/2005/8/layout/orgChart1"/>
    <dgm:cxn modelId="{BC1D238E-B33F-4F2D-9249-74D823023994}" type="presParOf" srcId="{9951E074-2853-4482-920E-71B7DEB31980}" destId="{7EAA9625-58C8-4953-A03A-9E85EC09488B}" srcOrd="1" destOrd="0" presId="urn:microsoft.com/office/officeart/2005/8/layout/orgChart1"/>
    <dgm:cxn modelId="{4F791E0D-9321-44D1-BA39-50CEF61041FF}" type="presParOf" srcId="{7EAA9625-58C8-4953-A03A-9E85EC09488B}" destId="{286F108F-2553-449F-9941-73B974BA982A}" srcOrd="0" destOrd="0" presId="urn:microsoft.com/office/officeart/2005/8/layout/orgChart1"/>
    <dgm:cxn modelId="{500E199A-C720-4BC2-8ADC-DBAE86DD5945}" type="presParOf" srcId="{7EAA9625-58C8-4953-A03A-9E85EC09488B}" destId="{4415C9AA-7737-454F-8294-79EF6EB21EA7}" srcOrd="1" destOrd="0" presId="urn:microsoft.com/office/officeart/2005/8/layout/orgChart1"/>
    <dgm:cxn modelId="{13548223-97D5-42D1-8F2A-20000009CC42}" type="presParOf" srcId="{4415C9AA-7737-454F-8294-79EF6EB21EA7}" destId="{CBC067A1-9B58-40A2-B843-D37A54C59B34}" srcOrd="0" destOrd="0" presId="urn:microsoft.com/office/officeart/2005/8/layout/orgChart1"/>
    <dgm:cxn modelId="{17B7A5F4-D3BC-4BF5-8506-0EB088487D0F}" type="presParOf" srcId="{CBC067A1-9B58-40A2-B843-D37A54C59B34}" destId="{2BA35B3D-CB6B-452F-BDA0-DAFC0E8B8E88}" srcOrd="0" destOrd="0" presId="urn:microsoft.com/office/officeart/2005/8/layout/orgChart1"/>
    <dgm:cxn modelId="{437B1862-E3D7-4BA5-8149-781F934404F8}" type="presParOf" srcId="{CBC067A1-9B58-40A2-B843-D37A54C59B34}" destId="{F6480F85-7505-432E-BF9A-3D9B90DEC0E1}" srcOrd="1" destOrd="0" presId="urn:microsoft.com/office/officeart/2005/8/layout/orgChart1"/>
    <dgm:cxn modelId="{DC54B18E-A3A4-4D82-AEDC-D1C9045E9DF7}" type="presParOf" srcId="{4415C9AA-7737-454F-8294-79EF6EB21EA7}" destId="{971BE105-D3C5-4C2C-967C-856DB955FB11}" srcOrd="1" destOrd="0" presId="urn:microsoft.com/office/officeart/2005/8/layout/orgChart1"/>
    <dgm:cxn modelId="{A67A7C07-C8DE-4EB4-AB73-FF5EF4DC5BE1}" type="presParOf" srcId="{4415C9AA-7737-454F-8294-79EF6EB21EA7}" destId="{9C1AA53B-6B37-4A66-9F8D-659D91E5C29B}" srcOrd="2" destOrd="0" presId="urn:microsoft.com/office/officeart/2005/8/layout/orgChart1"/>
    <dgm:cxn modelId="{CF5F4950-E9B3-4312-BAEA-C7C47D52B35D}" type="presParOf" srcId="{9951E074-2853-4482-920E-71B7DEB31980}" destId="{26972678-5DE8-4E3E-B4A7-F619D0258982}" srcOrd="2" destOrd="0" presId="urn:microsoft.com/office/officeart/2005/8/layout/orgChart1"/>
    <dgm:cxn modelId="{9044F1EA-6C3A-4525-95DB-97E8155C13D9}" type="presParOf" srcId="{48641A7C-F54A-4D72-B6B7-392E489D0406}" destId="{1E7DA089-25A8-4CB6-BD86-3DAA482D0C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EEA8D56B-24D3-4122-A0E6-34CBDD3374AE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6EE4ABFB-4B10-46DD-90EF-2036E2E71E07}" type="parTrans" cxnId="{9AF8DFF6-02EA-4360-934D-99A90437FA48}">
      <dgm:prSet/>
      <dgm:spPr/>
      <dgm:t>
        <a:bodyPr/>
        <a:lstStyle/>
        <a:p>
          <a:endParaRPr lang="es-ES" sz="1200"/>
        </a:p>
      </dgm:t>
    </dgm:pt>
    <dgm:pt modelId="{95B0AA2C-49BD-4873-94C2-E8EC1D36CFA5}" type="sibTrans" cxnId="{9AF8DFF6-02EA-4360-934D-99A90437FA48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</a:t>
          </a:r>
          <a:r>
            <a:rPr lang="es-ES" sz="1200" dirty="0" smtClean="0"/>
            <a:t>Especialista</a:t>
          </a:r>
          <a:endParaRPr lang="es-ES" sz="1200" dirty="0"/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3F0071E9-9E62-4A01-877A-8CDB0418D28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 Administrativo(a) </a:t>
          </a:r>
        </a:p>
      </dgm:t>
    </dgm:pt>
    <dgm:pt modelId="{1344A0BE-F265-422B-A760-5F5401FE09ED}" type="parTrans" cxnId="{B54AB911-C0F7-4515-8F1B-5D1F5FD3062A}">
      <dgm:prSet/>
      <dgm:spPr/>
      <dgm:t>
        <a:bodyPr/>
        <a:lstStyle/>
        <a:p>
          <a:endParaRPr lang="es-ES" sz="1200"/>
        </a:p>
      </dgm:t>
    </dgm:pt>
    <dgm:pt modelId="{6D4B328D-1BF4-466A-9B03-EF8ABFA1880D}" type="sibTrans" cxnId="{B54AB911-C0F7-4515-8F1B-5D1F5FD3062A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Chofer</a:t>
          </a:r>
          <a:endParaRPr lang="es-ES" sz="1200" dirty="0" smtClean="0"/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/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67319" custLinFactNeighborX="-54009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C4A82C2-7BC4-4F0C-B816-076C24997473}" type="pres">
      <dgm:prSet presAssocID="{21154246-287A-457A-837F-988F21F0C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3" presStyleIdx="0" presStyleCnt="1" custScaleX="132678" custScaleY="73267" custLinFactNeighborX="-54009" custLinFactNeighborY="-80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3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4" presStyleIdx="0" presStyleCnt="2" custScaleX="125689" custScaleY="73267" custLinFactNeighborX="-54009" custLinFactNeighborY="-987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4" presStyleIdx="0" presStyleCnt="2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1" presStyleCnt="2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1" presStyleCnt="2" custScaleX="125689" custScaleY="73267" custLinFactY="-8619" custLinFactNeighborX="-5400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1" presStyleCnt="2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B558A901-FA82-4FBE-8FF2-8C1FFC563979}" type="pres">
      <dgm:prSet presAssocID="{6EE4ABFB-4B10-46DD-90EF-2036E2E71E0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00DE529-5235-45D9-B8D8-BCDF1A50F0B9}" type="pres">
      <dgm:prSet presAssocID="{EEA8D56B-24D3-4122-A0E6-34CBDD3374AE}" presName="hierRoot2" presStyleCnt="0">
        <dgm:presLayoutVars>
          <dgm:hierBranch val="init"/>
        </dgm:presLayoutVars>
      </dgm:prSet>
      <dgm:spPr/>
    </dgm:pt>
    <dgm:pt modelId="{9C93C8FB-5738-40F1-A5BA-863A1AC49423}" type="pres">
      <dgm:prSet presAssocID="{EEA8D56B-24D3-4122-A0E6-34CBDD3374AE}" presName="rootComposite" presStyleCnt="0"/>
      <dgm:spPr/>
    </dgm:pt>
    <dgm:pt modelId="{4CD210C0-9F93-4D92-AD23-BADCD07D089D}" type="pres">
      <dgm:prSet presAssocID="{EEA8D56B-24D3-4122-A0E6-34CBDD3374AE}" presName="rootText" presStyleLbl="node2" presStyleIdx="1" presStyleCnt="2" custScaleX="161906" custLinFactNeighborX="56078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D9FA7-B234-4F25-8AED-104C8F49828A}" type="pres">
      <dgm:prSet presAssocID="{EEA8D56B-24D3-4122-A0E6-34CBDD337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350960A-0DC4-408E-8C60-6327613C0418}" type="pres">
      <dgm:prSet presAssocID="{EEA8D56B-24D3-4122-A0E6-34CBDD3374AE}" presName="hierChild4" presStyleCnt="0"/>
      <dgm:spPr/>
    </dgm:pt>
    <dgm:pt modelId="{6606ED26-A6C0-469B-AF12-F1D3B3B80221}" type="pres">
      <dgm:prSet presAssocID="{EEA8D56B-24D3-4122-A0E6-34CBDD3374AE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21162" custScaleY="76155" custLinFactNeighborX="-4819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341B7273-AF40-4C32-910F-02BA70B4F900}" type="pres">
      <dgm:prSet presAssocID="{1344A0BE-F265-422B-A760-5F5401FE09ED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728F5B5-EAB9-4C50-BF38-15439645B68C}" type="pres">
      <dgm:prSet presAssocID="{3F0071E9-9E62-4A01-877A-8CDB0418D283}" presName="hierRoot3" presStyleCnt="0">
        <dgm:presLayoutVars>
          <dgm:hierBranch val="init"/>
        </dgm:presLayoutVars>
      </dgm:prSet>
      <dgm:spPr/>
    </dgm:pt>
    <dgm:pt modelId="{0F072971-306F-41FD-9D60-65AE01166C64}" type="pres">
      <dgm:prSet presAssocID="{3F0071E9-9E62-4A01-877A-8CDB0418D283}" presName="rootComposite3" presStyleCnt="0"/>
      <dgm:spPr/>
    </dgm:pt>
    <dgm:pt modelId="{8D83D64C-0574-4D1D-BF06-70C286839014}" type="pres">
      <dgm:prSet presAssocID="{3F0071E9-9E62-4A01-877A-8CDB0418D283}" presName="rootText3" presStyleLbl="asst1" presStyleIdx="1" presStyleCnt="6" custScaleX="121162" custScaleY="91286" custLinFactNeighborX="2130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EF787-8984-4A34-BC64-A60E2D005766}" type="pres">
      <dgm:prSet presAssocID="{3F0071E9-9E62-4A01-877A-8CDB0418D283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B48DB8C-5C91-4DA0-BAD7-4549605EA3DF}" type="pres">
      <dgm:prSet presAssocID="{3F0071E9-9E62-4A01-877A-8CDB0418D283}" presName="hierChild6" presStyleCnt="0"/>
      <dgm:spPr/>
    </dgm:pt>
    <dgm:pt modelId="{B0869917-CD19-4FFF-8015-D4959E1858E3}" type="pres">
      <dgm:prSet presAssocID="{3F0071E9-9E62-4A01-877A-8CDB0418D283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2" presStyleCnt="6" custScaleX="121162" custScaleY="76155" custLinFactNeighborX="-4819" custLinFactNeighborY="-29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2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3" presStyleCnt="6" custScaleX="121162" custScaleY="76155" custLinFactNeighborX="4819" custLinFactNeighborY="-3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3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4" presStyleCnt="6" custScaleX="121162" custScaleY="76155" custLinFactNeighborX="-2239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4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5" presStyleCnt="6" custScaleX="121162" custScaleY="76155" custLinFactNeighborX="-2239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5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1F14DD6-F82F-4453-8857-CAF0FF47A73F}" type="presOf" srcId="{EEA8D56B-24D3-4122-A0E6-34CBDD3374AE}" destId="{4CD210C0-9F93-4D92-AD23-BADCD07D089D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9AF8DFF6-02EA-4360-934D-99A90437FA48}" srcId="{38D466A1-BA08-4A61-967E-A5EB0E0CCF80}" destId="{EEA8D56B-24D3-4122-A0E6-34CBDD3374AE}" srcOrd="1" destOrd="0" parTransId="{6EE4ABFB-4B10-46DD-90EF-2036E2E71E07}" sibTransId="{95B0AA2C-49BD-4873-94C2-E8EC1D36CFA5}"/>
    <dgm:cxn modelId="{4EBBBA82-8FC8-4001-9DBF-2A255B0F9BBA}" type="presOf" srcId="{EB9FCC11-0C01-4EF6-B987-EF458BF5A435}" destId="{14B3AFEC-16BB-4BF1-8710-48D0373A94F4}" srcOrd="0" destOrd="0" presId="urn:microsoft.com/office/officeart/2005/8/layout/orgChart1"/>
    <dgm:cxn modelId="{D54CC0DB-ED86-41E6-8020-CA8A0B3FE1A4}" type="presOf" srcId="{3F0071E9-9E62-4A01-877A-8CDB0418D283}" destId="{8D83D64C-0574-4D1D-BF06-70C286839014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66B67A12-B005-4C01-B0C7-F6FCC14268E3}" type="presOf" srcId="{4EF1A719-9D3C-40DE-8609-DBE04B157AA0}" destId="{2EBD24D5-488D-4C30-9272-650CAF9BAA15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C6CAC499-DDE8-498D-8BCF-1EA96CC2BEDF}" type="presOf" srcId="{4EF1A719-9D3C-40DE-8609-DBE04B157AA0}" destId="{A0829726-B8E4-4274-80A0-7C049A30F4A9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983B6CA4-9FF5-4722-AE63-1FE2586E2BE3}" type="presOf" srcId="{4ED4D85D-CCAE-4C98-92AA-1AB3146A8C8A}" destId="{96BA2D85-FE04-4370-B255-E67A9006BAA2}" srcOrd="1" destOrd="0" presId="urn:microsoft.com/office/officeart/2005/8/layout/orgChart1"/>
    <dgm:cxn modelId="{4A32DB52-76D4-4121-9FEB-66974893B01B}" srcId="{38D466A1-BA08-4A61-967E-A5EB0E0CCF80}" destId="{9E9413B6-3D3F-4AEC-9095-E372DC9666B0}" srcOrd="6" destOrd="0" parTransId="{33322446-66BA-4FA5-A5F6-C8190E111923}" sibTransId="{EC3C6462-F9DB-484F-B8F5-DA879B4696F6}"/>
    <dgm:cxn modelId="{B54AB911-C0F7-4515-8F1B-5D1F5FD3062A}" srcId="{38D466A1-BA08-4A61-967E-A5EB0E0CCF80}" destId="{3F0071E9-9E62-4A01-877A-8CDB0418D283}" srcOrd="3" destOrd="0" parTransId="{1344A0BE-F265-422B-A760-5F5401FE09ED}" sibTransId="{6D4B328D-1BF4-466A-9B03-EF8ABFA1880D}"/>
    <dgm:cxn modelId="{9A3B5702-39F5-4DEB-8008-EF0A1AFFCD6A}" type="presOf" srcId="{EEA8D56B-24D3-4122-A0E6-34CBDD3374AE}" destId="{2C4D9FA7-B234-4F25-8AED-104C8F49828A}" srcOrd="1" destOrd="0" presId="urn:microsoft.com/office/officeart/2005/8/layout/orgChart1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2B39CF97-3A69-4E60-9389-D81AECE2CC83}" type="presOf" srcId="{21154246-287A-457A-837F-988F21F0CD41}" destId="{AC4A82C2-7BC4-4F0C-B816-076C24997473}" srcOrd="0" destOrd="0" presId="urn:microsoft.com/office/officeart/2005/8/layout/orgChart1"/>
    <dgm:cxn modelId="{5E76C651-0CD0-4F9B-8758-FAE53D26C233}" type="presOf" srcId="{4ED4D85D-CCAE-4C98-92AA-1AB3146A8C8A}" destId="{8A5941EB-7D84-4DCD-AAF2-D392305868A7}" srcOrd="0" destOrd="0" presId="urn:microsoft.com/office/officeart/2005/8/layout/orgChart1"/>
    <dgm:cxn modelId="{8CB68299-FB33-44A0-85DE-1054F93AE450}" type="presOf" srcId="{6EE4ABFB-4B10-46DD-90EF-2036E2E71E07}" destId="{B558A901-FA82-4FBE-8FF2-8C1FFC563979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2F1BAF25-824C-48C6-B4B5-43F492EAF597}" type="presOf" srcId="{67AEEC4A-392D-4CBA-BA89-C0436BAE5B19}" destId="{014D5955-FC02-4D8A-97F0-DB4DC5A4E9E8}" srcOrd="0" destOrd="0" presId="urn:microsoft.com/office/officeart/2005/8/layout/orgChart1"/>
    <dgm:cxn modelId="{47AC1471-7000-4324-A8D4-93C436E3F973}" srcId="{38D466A1-BA08-4A61-967E-A5EB0E0CCF80}" destId="{7231EBA6-3335-495A-91B9-49808E4E9247}" srcOrd="2" destOrd="0" parTransId="{6CF5FC47-26D6-4097-8775-1473E21D264B}" sibTransId="{B5DA3197-4F09-4EE2-8A54-4D6C4987F4E7}"/>
    <dgm:cxn modelId="{AD0BB63A-5267-4017-ACE8-736A8747AC72}" srcId="{38D466A1-BA08-4A61-967E-A5EB0E0CCF80}" destId="{140A26B0-B137-470D-B97A-093C552D1709}" srcOrd="5" destOrd="0" parTransId="{3658FAE9-D5B2-4BCF-B193-22EF70B3B701}" sibTransId="{0054A0BB-C7CB-41BC-AB1F-965EBE3870A5}"/>
    <dgm:cxn modelId="{DAFE2EB7-8CD6-4B30-8105-73380E800D0C}" type="presOf" srcId="{67AEEC4A-392D-4CBA-BA89-C0436BAE5B19}" destId="{014E7FE8-DE06-4059-9E67-DD2775222401}" srcOrd="1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C8CD8126-E1E7-41F9-9384-79B72CD1F6C1}" srcId="{38D466A1-BA08-4A61-967E-A5EB0E0CCF80}" destId="{A40DFC19-0D4C-4A7F-9724-C909EC4DF518}" srcOrd="7" destOrd="0" parTransId="{485EC52D-4E72-4FEF-AFE9-8E755EE1758D}" sibTransId="{3FF54F92-9FB0-4F36-ADC9-8B498A53D8C5}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0900D2C3-4956-47CF-916B-5F3501FE8FD6}" type="presOf" srcId="{1344A0BE-F265-422B-A760-5F5401FE09ED}" destId="{341B7273-AF40-4C32-910F-02BA70B4F900}" srcOrd="0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8AFCC11-FF2D-4D58-92BA-2A858A7D4828}" type="presOf" srcId="{36FC01A6-BA33-4196-B3C5-97C33A9FD524}" destId="{EC2948B1-DA4A-4DC6-A44F-6B3F2318EA9A}" srcOrd="0" destOrd="0" presId="urn:microsoft.com/office/officeart/2005/8/layout/orgChart1"/>
    <dgm:cxn modelId="{3F4691EF-6D9A-4B0D-98D5-346FAB6E5E0F}" srcId="{38D466A1-BA08-4A61-967E-A5EB0E0CCF80}" destId="{B28E0181-AF2A-4B9A-B015-83080CF5A031}" srcOrd="4" destOrd="0" parTransId="{E7E84996-42D3-40F4-8474-6BD96059A3FF}" sibTransId="{435FDCE5-6A13-40AA-97E7-B956CDB43D8B}"/>
    <dgm:cxn modelId="{3F353999-B61D-42B3-BC11-D9CE3D33E6B5}" type="presOf" srcId="{3F0071E9-9E62-4A01-877A-8CDB0418D283}" destId="{AC2EF787-8984-4A34-BC64-A60E2D005766}" srcOrd="1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1F03FD22-A943-4F06-BD7F-FD5B56765796}" type="presParOf" srcId="{1D8FD602-E172-4E62-81E0-D98FA11B1290}" destId="{AC4A82C2-7BC4-4F0C-B816-076C24997473}" srcOrd="0" destOrd="0" presId="urn:microsoft.com/office/officeart/2005/8/layout/orgChart1"/>
    <dgm:cxn modelId="{966B51D4-05CA-4F72-AEA0-EC6D1258D506}" type="presParOf" srcId="{1D8FD602-E172-4E62-81E0-D98FA11B1290}" destId="{90035964-CE10-418A-B08B-490B96538966}" srcOrd="1" destOrd="0" presId="urn:microsoft.com/office/officeart/2005/8/layout/orgChart1"/>
    <dgm:cxn modelId="{DB28254A-D359-4D52-A55E-C7F8F8E9A72B}" type="presParOf" srcId="{90035964-CE10-418A-B08B-490B96538966}" destId="{34F6C482-101C-4FE1-8F6E-35077B44161A}" srcOrd="0" destOrd="0" presId="urn:microsoft.com/office/officeart/2005/8/layout/orgChart1"/>
    <dgm:cxn modelId="{9FE93059-DC1C-4FED-9927-5B5B781DF1D3}" type="presParOf" srcId="{34F6C482-101C-4FE1-8F6E-35077B44161A}" destId="{014D5955-FC02-4D8A-97F0-DB4DC5A4E9E8}" srcOrd="0" destOrd="0" presId="urn:microsoft.com/office/officeart/2005/8/layout/orgChart1"/>
    <dgm:cxn modelId="{AA6A4113-FB1A-403A-8AC2-AC90EC1A6F4D}" type="presParOf" srcId="{34F6C482-101C-4FE1-8F6E-35077B44161A}" destId="{014E7FE8-DE06-4059-9E67-DD2775222401}" srcOrd="1" destOrd="0" presId="urn:microsoft.com/office/officeart/2005/8/layout/orgChart1"/>
    <dgm:cxn modelId="{545C18D7-11C3-4E75-B1A5-C740B624A336}" type="presParOf" srcId="{90035964-CE10-418A-B08B-490B96538966}" destId="{6BC04A75-EF08-4B7A-B3C1-C1D72491EDC3}" srcOrd="1" destOrd="0" presId="urn:microsoft.com/office/officeart/2005/8/layout/orgChart1"/>
    <dgm:cxn modelId="{54A63397-1B57-4DEF-9320-4A47948B9593}" type="presParOf" srcId="{6BC04A75-EF08-4B7A-B3C1-C1D72491EDC3}" destId="{EC2948B1-DA4A-4DC6-A44F-6B3F2318EA9A}" srcOrd="0" destOrd="0" presId="urn:microsoft.com/office/officeart/2005/8/layout/orgChart1"/>
    <dgm:cxn modelId="{8803060C-CAE6-4DDB-901C-75F2EB205253}" type="presParOf" srcId="{6BC04A75-EF08-4B7A-B3C1-C1D72491EDC3}" destId="{6B01EB33-CB09-4684-AFB8-B7B6A59D5D0A}" srcOrd="1" destOrd="0" presId="urn:microsoft.com/office/officeart/2005/8/layout/orgChart1"/>
    <dgm:cxn modelId="{542D9591-D44A-490B-B712-1366E6E55025}" type="presParOf" srcId="{6B01EB33-CB09-4684-AFB8-B7B6A59D5D0A}" destId="{3844C41B-7766-433D-9092-DC7B24E037EB}" srcOrd="0" destOrd="0" presId="urn:microsoft.com/office/officeart/2005/8/layout/orgChart1"/>
    <dgm:cxn modelId="{CD0FAE38-D118-4BF0-8325-AAD0F99BEB34}" type="presParOf" srcId="{3844C41B-7766-433D-9092-DC7B24E037EB}" destId="{A0829726-B8E4-4274-80A0-7C049A30F4A9}" srcOrd="0" destOrd="0" presId="urn:microsoft.com/office/officeart/2005/8/layout/orgChart1"/>
    <dgm:cxn modelId="{A1AE642D-AAD1-4C05-B595-AB1040B2D441}" type="presParOf" srcId="{3844C41B-7766-433D-9092-DC7B24E037EB}" destId="{2EBD24D5-488D-4C30-9272-650CAF9BAA15}" srcOrd="1" destOrd="0" presId="urn:microsoft.com/office/officeart/2005/8/layout/orgChart1"/>
    <dgm:cxn modelId="{95521AC1-00E1-4643-B83E-4B774B8C3531}" type="presParOf" srcId="{6B01EB33-CB09-4684-AFB8-B7B6A59D5D0A}" destId="{54BD4B2E-BB33-45ED-98DF-4B8CC1E77919}" srcOrd="1" destOrd="0" presId="urn:microsoft.com/office/officeart/2005/8/layout/orgChart1"/>
    <dgm:cxn modelId="{969FAE93-9CE7-442D-AAA7-ED6DB7DDA6B4}" type="presParOf" srcId="{54BD4B2E-BB33-45ED-98DF-4B8CC1E77919}" destId="{14B3AFEC-16BB-4BF1-8710-48D0373A94F4}" srcOrd="0" destOrd="0" presId="urn:microsoft.com/office/officeart/2005/8/layout/orgChart1"/>
    <dgm:cxn modelId="{3E5AE45C-1B97-4B4D-8FB4-A3D18B714374}" type="presParOf" srcId="{54BD4B2E-BB33-45ED-98DF-4B8CC1E77919}" destId="{1B7E8F8F-BAA9-4B71-A685-CC0658422936}" srcOrd="1" destOrd="0" presId="urn:microsoft.com/office/officeart/2005/8/layout/orgChart1"/>
    <dgm:cxn modelId="{7F5BDC62-39F4-4879-9E9B-CD9C5666C96B}" type="presParOf" srcId="{1B7E8F8F-BAA9-4B71-A685-CC0658422936}" destId="{ABE31E99-7C48-4194-A209-88F3971FE4DE}" srcOrd="0" destOrd="0" presId="urn:microsoft.com/office/officeart/2005/8/layout/orgChart1"/>
    <dgm:cxn modelId="{F3FF429A-B5CC-4984-9F25-81C3C841423F}" type="presParOf" srcId="{ABE31E99-7C48-4194-A209-88F3971FE4DE}" destId="{8A5941EB-7D84-4DCD-AAF2-D392305868A7}" srcOrd="0" destOrd="0" presId="urn:microsoft.com/office/officeart/2005/8/layout/orgChart1"/>
    <dgm:cxn modelId="{8933DCD3-D3CC-4E5C-A0F8-F5602CE22549}" type="presParOf" srcId="{ABE31E99-7C48-4194-A209-88F3971FE4DE}" destId="{96BA2D85-FE04-4370-B255-E67A9006BAA2}" srcOrd="1" destOrd="0" presId="urn:microsoft.com/office/officeart/2005/8/layout/orgChart1"/>
    <dgm:cxn modelId="{1CE5FC36-0390-49BA-BE5D-DE1199AD880B}" type="presParOf" srcId="{1B7E8F8F-BAA9-4B71-A685-CC0658422936}" destId="{7A25F295-986A-485B-A941-9E99F1F8A983}" srcOrd="1" destOrd="0" presId="urn:microsoft.com/office/officeart/2005/8/layout/orgChart1"/>
    <dgm:cxn modelId="{A5DC082D-0468-44FB-9364-B4F319B4EDEB}" type="presParOf" srcId="{1B7E8F8F-BAA9-4B71-A685-CC0658422936}" destId="{142B42F8-FF39-42C2-8B4A-928C9FDFA014}" srcOrd="2" destOrd="0" presId="urn:microsoft.com/office/officeart/2005/8/layout/orgChart1"/>
    <dgm:cxn modelId="{A5C68633-B9D3-4F8C-95D3-15ECA1F134EF}" type="presParOf" srcId="{6B01EB33-CB09-4684-AFB8-B7B6A59D5D0A}" destId="{A6017DFD-1873-47AC-80B4-4C672DFA1037}" srcOrd="2" destOrd="0" presId="urn:microsoft.com/office/officeart/2005/8/layout/orgChart1"/>
    <dgm:cxn modelId="{5D69FD22-E7EF-4957-B32F-9DB186E17B03}" type="presParOf" srcId="{90035964-CE10-418A-B08B-490B96538966}" destId="{91BACB00-1901-40CB-A7C8-B8D6B90E1E9C}" srcOrd="2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163431BA-E0BE-498E-BFB0-34CE8446F2E1}" type="presParOf" srcId="{9039D2E9-A796-407B-AA0D-F1AF544AF656}" destId="{B558A901-FA82-4FBE-8FF2-8C1FFC563979}" srcOrd="2" destOrd="0" presId="urn:microsoft.com/office/officeart/2005/8/layout/orgChart1"/>
    <dgm:cxn modelId="{7398AA14-7029-48B5-B6D1-746653BFF036}" type="presParOf" srcId="{9039D2E9-A796-407B-AA0D-F1AF544AF656}" destId="{D00DE529-5235-45D9-B8D8-BCDF1A50F0B9}" srcOrd="3" destOrd="0" presId="urn:microsoft.com/office/officeart/2005/8/layout/orgChart1"/>
    <dgm:cxn modelId="{8CC9DF14-5D2C-4CC7-BF83-6BDCF8E029F2}" type="presParOf" srcId="{D00DE529-5235-45D9-B8D8-BCDF1A50F0B9}" destId="{9C93C8FB-5738-40F1-A5BA-863A1AC49423}" srcOrd="0" destOrd="0" presId="urn:microsoft.com/office/officeart/2005/8/layout/orgChart1"/>
    <dgm:cxn modelId="{34357678-899C-4C9F-A539-6999E73E5702}" type="presParOf" srcId="{9C93C8FB-5738-40F1-A5BA-863A1AC49423}" destId="{4CD210C0-9F93-4D92-AD23-BADCD07D089D}" srcOrd="0" destOrd="0" presId="urn:microsoft.com/office/officeart/2005/8/layout/orgChart1"/>
    <dgm:cxn modelId="{65C63296-AD94-4AA2-8975-59D581A05CFB}" type="presParOf" srcId="{9C93C8FB-5738-40F1-A5BA-863A1AC49423}" destId="{2C4D9FA7-B234-4F25-8AED-104C8F49828A}" srcOrd="1" destOrd="0" presId="urn:microsoft.com/office/officeart/2005/8/layout/orgChart1"/>
    <dgm:cxn modelId="{B1D11C8B-ECA2-40B7-B62C-E6CC11D3E6B6}" type="presParOf" srcId="{D00DE529-5235-45D9-B8D8-BCDF1A50F0B9}" destId="{1350960A-0DC4-408E-8C60-6327613C0418}" srcOrd="1" destOrd="0" presId="urn:microsoft.com/office/officeart/2005/8/layout/orgChart1"/>
    <dgm:cxn modelId="{57E6B0FD-B955-4188-B550-081148B4C294}" type="presParOf" srcId="{D00DE529-5235-45D9-B8D8-BCDF1A50F0B9}" destId="{6606ED26-A6C0-469B-AF12-F1D3B3B8022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58BF2EDF-8460-4E29-944E-D669D536A0AF}" type="presParOf" srcId="{47B3CEEF-714E-4F1A-9F3A-824638D0ED25}" destId="{341B7273-AF40-4C32-910F-02BA70B4F900}" srcOrd="2" destOrd="0" presId="urn:microsoft.com/office/officeart/2005/8/layout/orgChart1"/>
    <dgm:cxn modelId="{0B5D9C6D-5629-4425-8554-F63BEA4868C0}" type="presParOf" srcId="{47B3CEEF-714E-4F1A-9F3A-824638D0ED25}" destId="{8728F5B5-EAB9-4C50-BF38-15439645B68C}" srcOrd="3" destOrd="0" presId="urn:microsoft.com/office/officeart/2005/8/layout/orgChart1"/>
    <dgm:cxn modelId="{2FB7C9C3-8D66-4E39-B8CB-37C7B50319CF}" type="presParOf" srcId="{8728F5B5-EAB9-4C50-BF38-15439645B68C}" destId="{0F072971-306F-41FD-9D60-65AE01166C64}" srcOrd="0" destOrd="0" presId="urn:microsoft.com/office/officeart/2005/8/layout/orgChart1"/>
    <dgm:cxn modelId="{446128A3-2FAB-4052-AB8D-76B86001EF25}" type="presParOf" srcId="{0F072971-306F-41FD-9D60-65AE01166C64}" destId="{8D83D64C-0574-4D1D-BF06-70C286839014}" srcOrd="0" destOrd="0" presId="urn:microsoft.com/office/officeart/2005/8/layout/orgChart1"/>
    <dgm:cxn modelId="{645EACE2-E54E-4F53-A94C-B8FD60DD2DBB}" type="presParOf" srcId="{0F072971-306F-41FD-9D60-65AE01166C64}" destId="{AC2EF787-8984-4A34-BC64-A60E2D005766}" srcOrd="1" destOrd="0" presId="urn:microsoft.com/office/officeart/2005/8/layout/orgChart1"/>
    <dgm:cxn modelId="{8360B6BA-617A-4FE1-8E10-6FD859C25FD3}" type="presParOf" srcId="{8728F5B5-EAB9-4C50-BF38-15439645B68C}" destId="{BB48DB8C-5C91-4DA0-BAD7-4549605EA3DF}" srcOrd="1" destOrd="0" presId="urn:microsoft.com/office/officeart/2005/8/layout/orgChart1"/>
    <dgm:cxn modelId="{695FD4A4-4371-4875-B9B7-C28520F79B15}" type="presParOf" srcId="{8728F5B5-EAB9-4C50-BF38-15439645B68C}" destId="{B0869917-CD19-4FFF-8015-D4959E1858E3}" srcOrd="2" destOrd="0" presId="urn:microsoft.com/office/officeart/2005/8/layout/orgChart1"/>
    <dgm:cxn modelId="{FDEFE173-A5B8-4B7D-B14B-0DDF3E7B2F41}" type="presParOf" srcId="{47B3CEEF-714E-4F1A-9F3A-824638D0ED25}" destId="{5AA66AB7-7194-4698-90C4-3414FC555C4D}" srcOrd="4" destOrd="0" presId="urn:microsoft.com/office/officeart/2005/8/layout/orgChart1"/>
    <dgm:cxn modelId="{2D915886-9E26-47D4-B28A-493CFB1A2DF7}" type="presParOf" srcId="{47B3CEEF-714E-4F1A-9F3A-824638D0ED25}" destId="{54A2640B-5C6B-4686-B1C5-43E4AF9EA83E}" srcOrd="5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6" destOrd="0" presId="urn:microsoft.com/office/officeart/2005/8/layout/orgChart1"/>
    <dgm:cxn modelId="{6FC8BB86-3FCC-4EF1-8B1F-AB3B910EE694}" type="presParOf" srcId="{47B3CEEF-714E-4F1A-9F3A-824638D0ED25}" destId="{82A207A8-F4EB-4148-ABC1-41892FB5CD4F}" srcOrd="7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8" destOrd="0" presId="urn:microsoft.com/office/officeart/2005/8/layout/orgChart1"/>
    <dgm:cxn modelId="{9E1C7609-A513-417F-8298-31E979644120}" type="presParOf" srcId="{47B3CEEF-714E-4F1A-9F3A-824638D0ED25}" destId="{68CF3930-949F-481E-AB90-4487751C5840}" srcOrd="9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10" destOrd="0" presId="urn:microsoft.com/office/officeart/2005/8/layout/orgChart1"/>
    <dgm:cxn modelId="{1C96AC67-A5B7-494D-9301-68EA17B9737B}" type="presParOf" srcId="{47B3CEEF-714E-4F1A-9F3A-824638D0ED25}" destId="{C6DE0A4C-B4B1-4B86-9F5A-3FDD1BD8ABD2}" srcOrd="11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Desarrollo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  <a:endParaRPr lang="es-ES" sz="1200" dirty="0" smtClean="0"/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Vinculación</a:t>
          </a:r>
          <a:endParaRPr lang="es-ES" sz="1200" dirty="0" smtClean="0"/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/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25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 smtClean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/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/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4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/ </a:t>
          </a:r>
          <a:r>
            <a:rPr lang="es-MX" sz="1200" dirty="0" smtClean="0">
              <a:solidFill>
                <a:prstClr val="black"/>
              </a:solidFill>
            </a:rPr>
            <a:t>o</a:t>
          </a:r>
          <a:endParaRPr lang="es-MX" sz="1200" dirty="0" smtClean="0">
            <a:solidFill>
              <a:prstClr val="black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39FB049-B4DE-4028-B36C-223FB3305A80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D3C2D2E7-A013-4B49-B7B1-6EF42C34BD76}" type="parTrans" cxnId="{27C240D3-6385-44B0-8D41-F270604A104B}">
      <dgm:prSet/>
      <dgm:spPr/>
      <dgm:t>
        <a:bodyPr/>
        <a:lstStyle/>
        <a:p>
          <a:endParaRPr lang="es-ES" sz="1200"/>
        </a:p>
      </dgm:t>
    </dgm:pt>
    <dgm:pt modelId="{88B9E810-2E7D-434B-9093-D4DDF3E4B0D4}" type="sibTrans" cxnId="{27C240D3-6385-44B0-8D41-F270604A104B}">
      <dgm:prSet/>
      <dgm:spPr/>
      <dgm:t>
        <a:bodyPr/>
        <a:lstStyle/>
        <a:p>
          <a:endParaRPr lang="es-ES" sz="1200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ES" sz="1200" dirty="0" smtClean="0"/>
            <a:t>Jefe(a) de Museo Metropolitano y Espacios </a:t>
          </a:r>
          <a:r>
            <a:rPr lang="es-ES" sz="1200" dirty="0" err="1" smtClean="0"/>
            <a:t>Galerísticos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90E4E0-42C2-4377-B6C5-86641562754D}" type="pres">
      <dgm:prSet presAssocID="{839FB049-B4DE-4028-B36C-223FB3305A80}" presName="hierRoot1" presStyleCnt="0">
        <dgm:presLayoutVars>
          <dgm:hierBranch val="init"/>
        </dgm:presLayoutVars>
      </dgm:prSet>
      <dgm:spPr/>
    </dgm:pt>
    <dgm:pt modelId="{B582543F-5332-4F93-B90F-B8251C981B7D}" type="pres">
      <dgm:prSet presAssocID="{839FB049-B4DE-4028-B36C-223FB3305A80}" presName="rootComposite1" presStyleCnt="0"/>
      <dgm:spPr/>
    </dgm:pt>
    <dgm:pt modelId="{4C82B8CC-411A-4F22-AB34-1B37D7D66C89}" type="pres">
      <dgm:prSet presAssocID="{839FB049-B4DE-4028-B36C-223FB3305A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2DF26-F8CB-48D9-A244-0386F7665C61}" type="pres">
      <dgm:prSet presAssocID="{839FB049-B4DE-4028-B36C-223FB3305A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DD101A8-EDAA-428A-8895-DC0991B52813}" type="pres">
      <dgm:prSet presAssocID="{839FB049-B4DE-4028-B36C-223FB3305A80}" presName="hierChild2" presStyleCnt="0"/>
      <dgm:spPr/>
    </dgm:pt>
    <dgm:pt modelId="{08C4DE93-48DC-4A80-BC1C-FA80A9EA215B}" type="pres">
      <dgm:prSet presAssocID="{6083CB2D-48B2-4225-8188-B828AEDF8B0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271584-4DF8-4A49-B48A-88A52F338E62}" type="pres">
      <dgm:prSet presAssocID="{66295910-9E1A-4D94-8CBE-C65626E9C618}" presName="hierRoot2" presStyleCnt="0">
        <dgm:presLayoutVars>
          <dgm:hierBranch/>
        </dgm:presLayoutVars>
      </dgm:prSet>
      <dgm:spPr/>
    </dgm:pt>
    <dgm:pt modelId="{4ED607F2-FA50-467F-BFE1-2B698CD349C8}" type="pres">
      <dgm:prSet presAssocID="{66295910-9E1A-4D94-8CBE-C65626E9C618}" presName="rootComposite" presStyleCnt="0"/>
      <dgm:spPr/>
    </dgm:pt>
    <dgm:pt modelId="{1BD760BE-9F54-47AB-8CE6-9FC4E9CFEDF9}" type="pres">
      <dgm:prSet presAssocID="{66295910-9E1A-4D94-8CBE-C65626E9C61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FC3FB9-D01F-4553-B542-BD8C2A9BA1BF}" type="pres">
      <dgm:prSet presAssocID="{66295910-9E1A-4D94-8CBE-C65626E9C6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5DE09955-1F99-4D78-954A-ED4056DE1563}" type="pres">
      <dgm:prSet presAssocID="{66295910-9E1A-4D94-8CBE-C65626E9C618}" presName="hierChild4" presStyleCnt="0"/>
      <dgm:spPr/>
    </dgm:pt>
    <dgm:pt modelId="{09B3ACA1-2D8D-42E0-8F5B-D881FBB5EE7E}" type="pres">
      <dgm:prSet presAssocID="{E36A812B-3FBF-40F7-BA5D-E85F4BD4401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4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AAA4E3F4-6618-40D3-AF17-8A7D1039D8D9}" type="pres">
      <dgm:prSet presAssocID="{66295910-9E1A-4D94-8CBE-C65626E9C618}" presName="hierChild5" presStyleCnt="0"/>
      <dgm:spPr/>
    </dgm:pt>
    <dgm:pt modelId="{C8E8ACA3-0D87-4383-BEE1-5E4167D60505}" type="pres">
      <dgm:prSet presAssocID="{839FB049-B4DE-4028-B36C-223FB3305A80}" presName="hierChild3" presStyleCnt="0"/>
      <dgm:spPr/>
    </dgm:pt>
  </dgm:ptLst>
  <dgm:cxnLst>
    <dgm:cxn modelId="{3E84DE18-8F22-4457-8A8F-693B57FDE3E2}" type="presOf" srcId="{839FB049-B4DE-4028-B36C-223FB3305A80}" destId="{4C82B8CC-411A-4F22-AB34-1B37D7D66C89}" srcOrd="0" destOrd="0" presId="urn:microsoft.com/office/officeart/2005/8/layout/orgChart1"/>
    <dgm:cxn modelId="{A472C6EB-62E5-4591-8D7D-C5DC238FEDE6}" type="presOf" srcId="{CD28FCB0-2B7E-4B7C-9F9F-57A9F3101FA3}" destId="{F4FA3E7E-9B21-4585-8E1C-50C5DB3FB555}" srcOrd="0" destOrd="0" presId="urn:microsoft.com/office/officeart/2005/8/layout/orgChart1"/>
    <dgm:cxn modelId="{A3D86455-4DED-43E1-918D-166F1F52BB0F}" type="presOf" srcId="{66295910-9E1A-4D94-8CBE-C65626E9C618}" destId="{1BD760BE-9F54-47AB-8CE6-9FC4E9CFEDF9}" srcOrd="0" destOrd="0" presId="urn:microsoft.com/office/officeart/2005/8/layout/orgChart1"/>
    <dgm:cxn modelId="{814B26B2-838D-4B49-858A-0465CB2D8BD5}" type="presOf" srcId="{55B5F471-1FAB-48C8-AF38-EC96A77F113F}" destId="{A7EB62A1-BE2A-4630-8096-340DB1961F01}" srcOrd="1" destOrd="0" presId="urn:microsoft.com/office/officeart/2005/8/layout/orgChart1"/>
    <dgm:cxn modelId="{E76110C1-4BE7-4F58-AC33-5C3DDE380EF3}" type="presOf" srcId="{69DF2EF8-6B00-43E5-80A6-7160C6FEFA91}" destId="{BDA07C68-498C-42E3-9ACB-047DED45DBC2}" srcOrd="0" destOrd="0" presId="urn:microsoft.com/office/officeart/2005/8/layout/orgChart1"/>
    <dgm:cxn modelId="{55F753DC-0BEA-463A-9862-EF17943F4FF0}" type="presOf" srcId="{E36A812B-3FBF-40F7-BA5D-E85F4BD44015}" destId="{09B3ACA1-2D8D-42E0-8F5B-D881FBB5EE7E}" srcOrd="0" destOrd="0" presId="urn:microsoft.com/office/officeart/2005/8/layout/orgChart1"/>
    <dgm:cxn modelId="{DBE984B6-E4DE-4C52-8208-AE8CE11638C8}" type="presOf" srcId="{60741074-AA0B-4CC2-92AF-87819CFE07CA}" destId="{09DBF9EF-1DD1-4655-8CFD-8F0D72C52F01}" srcOrd="0" destOrd="0" presId="urn:microsoft.com/office/officeart/2005/8/layout/orgChart1"/>
    <dgm:cxn modelId="{B67D808C-CCB5-477F-A2EC-11FAD3D74298}" type="presOf" srcId="{CD28FCB0-2B7E-4B7C-9F9F-57A9F3101FA3}" destId="{30CBFBD7-3D84-4636-B7E4-B67718ACD1BC}" srcOrd="1" destOrd="0" presId="urn:microsoft.com/office/officeart/2005/8/layout/orgChart1"/>
    <dgm:cxn modelId="{94D15FE3-AF1B-46E1-838E-373F30FA195B}" srcId="{839FB049-B4DE-4028-B36C-223FB3305A80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4AE305F6-CDF8-4445-81D5-0D192E319716}" type="presOf" srcId="{9147294D-AAB8-438C-889F-F4B61CFB81F0}" destId="{69B2B24E-C6F9-4E78-B931-73AE7440F9C6}" srcOrd="1" destOrd="0" presId="urn:microsoft.com/office/officeart/2005/8/layout/orgChart1"/>
    <dgm:cxn modelId="{60BEF76B-1575-488F-8939-82B8C88436FA}" type="presOf" srcId="{66295910-9E1A-4D94-8CBE-C65626E9C618}" destId="{C6FC3FB9-D01F-4553-B542-BD8C2A9BA1BF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A47CD51F-4D15-4A2E-8BBF-7499FD47EBE1}" type="presOf" srcId="{839FB049-B4DE-4028-B36C-223FB3305A80}" destId="{B842DF26-F8CB-48D9-A244-0386F7665C61}" srcOrd="1" destOrd="0" presId="urn:microsoft.com/office/officeart/2005/8/layout/orgChart1"/>
    <dgm:cxn modelId="{3F01CF7E-235F-4ABD-BF13-D063525DB1D6}" type="presOf" srcId="{9147294D-AAB8-438C-889F-F4B61CFB81F0}" destId="{D0CA83AD-5F3F-444E-8E18-7289F6E66AB2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27C240D3-6385-44B0-8D41-F270604A104B}" srcId="{5252B7F8-B330-49F7-ABF4-A09F100768DE}" destId="{839FB049-B4DE-4028-B36C-223FB3305A80}" srcOrd="0" destOrd="0" parTransId="{D3C2D2E7-A013-4B49-B7B1-6EF42C34BD76}" sibTransId="{88B9E810-2E7D-434B-9093-D4DDF3E4B0D4}"/>
    <dgm:cxn modelId="{5286946E-926D-4D95-A715-327378BDCA28}" type="presOf" srcId="{6083CB2D-48B2-4225-8188-B828AEDF8B05}" destId="{08C4DE93-48DC-4A80-BC1C-FA80A9EA215B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0E90B658-66DB-4F6F-B16A-4FD8E91A0710}" type="presOf" srcId="{55B5F471-1FAB-48C8-AF38-EC96A77F113F}" destId="{D1EB352E-134F-4CA8-B76E-264A49F673E9}" srcOrd="0" destOrd="0" presId="urn:microsoft.com/office/officeart/2005/8/layout/orgChart1"/>
    <dgm:cxn modelId="{5D312632-6E00-43CF-8B4A-1D1C7C342B13}" type="presParOf" srcId="{C85CC915-5C0C-406C-8803-15E4DD74C60D}" destId="{6D90E4E0-42C2-4377-B6C5-86641562754D}" srcOrd="0" destOrd="0" presId="urn:microsoft.com/office/officeart/2005/8/layout/orgChart1"/>
    <dgm:cxn modelId="{296F73EE-96D5-4829-81D1-49ABE27A770C}" type="presParOf" srcId="{6D90E4E0-42C2-4377-B6C5-86641562754D}" destId="{B582543F-5332-4F93-B90F-B8251C981B7D}" srcOrd="0" destOrd="0" presId="urn:microsoft.com/office/officeart/2005/8/layout/orgChart1"/>
    <dgm:cxn modelId="{FFA33F3D-F407-4A38-939C-84A0BEE65651}" type="presParOf" srcId="{B582543F-5332-4F93-B90F-B8251C981B7D}" destId="{4C82B8CC-411A-4F22-AB34-1B37D7D66C89}" srcOrd="0" destOrd="0" presId="urn:microsoft.com/office/officeart/2005/8/layout/orgChart1"/>
    <dgm:cxn modelId="{435DB303-4CA1-4262-8DA5-A3D7842E8F8D}" type="presParOf" srcId="{B582543F-5332-4F93-B90F-B8251C981B7D}" destId="{B842DF26-F8CB-48D9-A244-0386F7665C61}" srcOrd="1" destOrd="0" presId="urn:microsoft.com/office/officeart/2005/8/layout/orgChart1"/>
    <dgm:cxn modelId="{9E5DC918-2A04-4ED2-8ECF-3E3C3A1D25DA}" type="presParOf" srcId="{6D90E4E0-42C2-4377-B6C5-86641562754D}" destId="{3DD101A8-EDAA-428A-8895-DC0991B52813}" srcOrd="1" destOrd="0" presId="urn:microsoft.com/office/officeart/2005/8/layout/orgChart1"/>
    <dgm:cxn modelId="{CFCEF051-5F31-4729-A6D4-C75755299CCD}" type="presParOf" srcId="{3DD101A8-EDAA-428A-8895-DC0991B52813}" destId="{08C4DE93-48DC-4A80-BC1C-FA80A9EA215B}" srcOrd="0" destOrd="0" presId="urn:microsoft.com/office/officeart/2005/8/layout/orgChart1"/>
    <dgm:cxn modelId="{31032CF0-1666-4B36-BDFB-6663E316E23C}" type="presParOf" srcId="{3DD101A8-EDAA-428A-8895-DC0991B52813}" destId="{90271584-4DF8-4A49-B48A-88A52F338E62}" srcOrd="1" destOrd="0" presId="urn:microsoft.com/office/officeart/2005/8/layout/orgChart1"/>
    <dgm:cxn modelId="{85030198-83D8-4A8B-9185-12434BB2047C}" type="presParOf" srcId="{90271584-4DF8-4A49-B48A-88A52F338E62}" destId="{4ED607F2-FA50-467F-BFE1-2B698CD349C8}" srcOrd="0" destOrd="0" presId="urn:microsoft.com/office/officeart/2005/8/layout/orgChart1"/>
    <dgm:cxn modelId="{F9F30E0D-963E-4E24-AC25-06028875F561}" type="presParOf" srcId="{4ED607F2-FA50-467F-BFE1-2B698CD349C8}" destId="{1BD760BE-9F54-47AB-8CE6-9FC4E9CFEDF9}" srcOrd="0" destOrd="0" presId="urn:microsoft.com/office/officeart/2005/8/layout/orgChart1"/>
    <dgm:cxn modelId="{065EBF17-889E-4EC7-8E70-7E277364A5DE}" type="presParOf" srcId="{4ED607F2-FA50-467F-BFE1-2B698CD349C8}" destId="{C6FC3FB9-D01F-4553-B542-BD8C2A9BA1BF}" srcOrd="1" destOrd="0" presId="urn:microsoft.com/office/officeart/2005/8/layout/orgChart1"/>
    <dgm:cxn modelId="{4454151E-5FAA-41A4-856A-9A000FAAF079}" type="presParOf" srcId="{90271584-4DF8-4A49-B48A-88A52F338E62}" destId="{5DE09955-1F99-4D78-954A-ED4056DE1563}" srcOrd="1" destOrd="0" presId="urn:microsoft.com/office/officeart/2005/8/layout/orgChart1"/>
    <dgm:cxn modelId="{B81ADF17-C48D-42D4-8552-834EFFBC51D0}" type="presParOf" srcId="{5DE09955-1F99-4D78-954A-ED4056DE1563}" destId="{09B3ACA1-2D8D-42E0-8F5B-D881FBB5EE7E}" srcOrd="0" destOrd="0" presId="urn:microsoft.com/office/officeart/2005/8/layout/orgChart1"/>
    <dgm:cxn modelId="{9AAC2FA8-59E3-4A9F-8AD2-C70ED7A9BA6F}" type="presParOf" srcId="{5DE09955-1F99-4D78-954A-ED4056DE1563}" destId="{D676BCDD-C503-4729-BD35-D13C1136FF80}" srcOrd="1" destOrd="0" presId="urn:microsoft.com/office/officeart/2005/8/layout/orgChart1"/>
    <dgm:cxn modelId="{1AF10692-36E5-4F64-952D-9FC760685850}" type="presParOf" srcId="{D676BCDD-C503-4729-BD35-D13C1136FF80}" destId="{9A208CC7-CF7D-468F-9835-76FB35B9B51B}" srcOrd="0" destOrd="0" presId="urn:microsoft.com/office/officeart/2005/8/layout/orgChart1"/>
    <dgm:cxn modelId="{2706C35B-3EBA-4A29-A1B2-47FB9585ED49}" type="presParOf" srcId="{9A208CC7-CF7D-468F-9835-76FB35B9B51B}" destId="{D1EB352E-134F-4CA8-B76E-264A49F673E9}" srcOrd="0" destOrd="0" presId="urn:microsoft.com/office/officeart/2005/8/layout/orgChart1"/>
    <dgm:cxn modelId="{9B5F641E-FA8E-4134-88BF-7FE69C155542}" type="presParOf" srcId="{9A208CC7-CF7D-468F-9835-76FB35B9B51B}" destId="{A7EB62A1-BE2A-4630-8096-340DB1961F01}" srcOrd="1" destOrd="0" presId="urn:microsoft.com/office/officeart/2005/8/layout/orgChart1"/>
    <dgm:cxn modelId="{7A402302-26E4-4466-AC08-EEEAC10195D9}" type="presParOf" srcId="{D676BCDD-C503-4729-BD35-D13C1136FF80}" destId="{E7E9A441-F650-4583-9C25-B0572DC39494}" srcOrd="1" destOrd="0" presId="urn:microsoft.com/office/officeart/2005/8/layout/orgChart1"/>
    <dgm:cxn modelId="{6D444AAB-6D16-4A0D-B30D-BF2BAA0E148E}" type="presParOf" srcId="{E7E9A441-F650-4583-9C25-B0572DC39494}" destId="{BDA07C68-498C-42E3-9ACB-047DED45DBC2}" srcOrd="0" destOrd="0" presId="urn:microsoft.com/office/officeart/2005/8/layout/orgChart1"/>
    <dgm:cxn modelId="{2655AD2C-2B2D-48B9-8693-EA311B6F6F34}" type="presParOf" srcId="{E7E9A441-F650-4583-9C25-B0572DC39494}" destId="{0C53E4BB-940B-4E96-A420-E79C092D9372}" srcOrd="1" destOrd="0" presId="urn:microsoft.com/office/officeart/2005/8/layout/orgChart1"/>
    <dgm:cxn modelId="{A4E24FF9-FB17-4D03-AF00-7A57167BBB01}" type="presParOf" srcId="{0C53E4BB-940B-4E96-A420-E79C092D9372}" destId="{8B15A32B-685B-448B-AB21-330F0B4299A7}" srcOrd="0" destOrd="0" presId="urn:microsoft.com/office/officeart/2005/8/layout/orgChart1"/>
    <dgm:cxn modelId="{033EB940-B2FA-4CAF-98E5-9634A942EE20}" type="presParOf" srcId="{8B15A32B-685B-448B-AB21-330F0B4299A7}" destId="{F4FA3E7E-9B21-4585-8E1C-50C5DB3FB555}" srcOrd="0" destOrd="0" presId="urn:microsoft.com/office/officeart/2005/8/layout/orgChart1"/>
    <dgm:cxn modelId="{E176E65B-6C14-4818-A4D5-7086BF9C41F4}" type="presParOf" srcId="{8B15A32B-685B-448B-AB21-330F0B4299A7}" destId="{30CBFBD7-3D84-4636-B7E4-B67718ACD1BC}" srcOrd="1" destOrd="0" presId="urn:microsoft.com/office/officeart/2005/8/layout/orgChart1"/>
    <dgm:cxn modelId="{47DF3232-DD39-4951-A776-1202A05CCB17}" type="presParOf" srcId="{0C53E4BB-940B-4E96-A420-E79C092D9372}" destId="{FE13145C-68E9-4A7B-B4ED-60A4F2C5E22D}" srcOrd="1" destOrd="0" presId="urn:microsoft.com/office/officeart/2005/8/layout/orgChart1"/>
    <dgm:cxn modelId="{66521620-3951-4ACD-BC35-1879C647E500}" type="presParOf" srcId="{0C53E4BB-940B-4E96-A420-E79C092D9372}" destId="{E8107E49-10EF-4C9E-8A49-0C8798A09F80}" srcOrd="2" destOrd="0" presId="urn:microsoft.com/office/officeart/2005/8/layout/orgChart1"/>
    <dgm:cxn modelId="{4B2C5AC8-153C-4951-819B-5D37045FA179}" type="presParOf" srcId="{E7E9A441-F650-4583-9C25-B0572DC39494}" destId="{09DBF9EF-1DD1-4655-8CFD-8F0D72C52F01}" srcOrd="2" destOrd="0" presId="urn:microsoft.com/office/officeart/2005/8/layout/orgChart1"/>
    <dgm:cxn modelId="{E2C459D7-2350-4153-B560-7F8481C44571}" type="presParOf" srcId="{E7E9A441-F650-4583-9C25-B0572DC39494}" destId="{9D00E92E-3447-487A-B8A7-9EE02D2FEA2B}" srcOrd="3" destOrd="0" presId="urn:microsoft.com/office/officeart/2005/8/layout/orgChart1"/>
    <dgm:cxn modelId="{5680C95B-1354-4379-A2FA-F1F23BB54412}" type="presParOf" srcId="{9D00E92E-3447-487A-B8A7-9EE02D2FEA2B}" destId="{DAAAB7A7-F492-48BD-AEC8-EDEA9BFFC0B2}" srcOrd="0" destOrd="0" presId="urn:microsoft.com/office/officeart/2005/8/layout/orgChart1"/>
    <dgm:cxn modelId="{9D603A15-CC6C-4DF9-BE6D-9E58E65D0E02}" type="presParOf" srcId="{DAAAB7A7-F492-48BD-AEC8-EDEA9BFFC0B2}" destId="{D0CA83AD-5F3F-444E-8E18-7289F6E66AB2}" srcOrd="0" destOrd="0" presId="urn:microsoft.com/office/officeart/2005/8/layout/orgChart1"/>
    <dgm:cxn modelId="{F1502FEA-0EDA-4966-B6D6-D30E1D61BCAB}" type="presParOf" srcId="{DAAAB7A7-F492-48BD-AEC8-EDEA9BFFC0B2}" destId="{69B2B24E-C6F9-4E78-B931-73AE7440F9C6}" srcOrd="1" destOrd="0" presId="urn:microsoft.com/office/officeart/2005/8/layout/orgChart1"/>
    <dgm:cxn modelId="{23F750CC-AB19-4BD7-9445-995610D51EF7}" type="presParOf" srcId="{9D00E92E-3447-487A-B8A7-9EE02D2FEA2B}" destId="{BCFD87B4-52BF-42CF-9EAE-82A6AAEBF408}" srcOrd="1" destOrd="0" presId="urn:microsoft.com/office/officeart/2005/8/layout/orgChart1"/>
    <dgm:cxn modelId="{A2638D6A-FD2A-4B8A-AC94-5A3B6EC7239D}" type="presParOf" srcId="{9D00E92E-3447-487A-B8A7-9EE02D2FEA2B}" destId="{F7AF7E78-12B8-4D40-9B00-99645CD4E3EF}" srcOrd="2" destOrd="0" presId="urn:microsoft.com/office/officeart/2005/8/layout/orgChart1"/>
    <dgm:cxn modelId="{F9BF4C4E-BB4B-467F-B882-D5CFDBED283C}" type="presParOf" srcId="{D676BCDD-C503-4729-BD35-D13C1136FF80}" destId="{5F1A4AA6-80D5-4564-85E9-00E01CC89544}" srcOrd="2" destOrd="0" presId="urn:microsoft.com/office/officeart/2005/8/layout/orgChart1"/>
    <dgm:cxn modelId="{106C0770-CA6B-48AF-8CCA-AD1453A85802}" type="presParOf" srcId="{90271584-4DF8-4A49-B48A-88A52F338E62}" destId="{AAA4E3F4-6618-40D3-AF17-8A7D1039D8D9}" srcOrd="2" destOrd="0" presId="urn:microsoft.com/office/officeart/2005/8/layout/orgChart1"/>
    <dgm:cxn modelId="{0861B34E-3743-4753-AF95-CCB9823F9132}" type="presParOf" srcId="{6D90E4E0-42C2-4377-B6C5-86641562754D}" destId="{C8E8ACA3-0D87-4383-BEE1-5E4167D605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dirty="0" smtClean="0">
            <a:solidFill>
              <a:prstClr val="black"/>
            </a:solidFill>
            <a:cs typeface="Arial" panose="020B0604020202020204" pitchFamily="34" charset="0"/>
          </a:endParaRP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</a:t>
          </a:r>
          <a:endParaRPr lang="es-ES" sz="1200" dirty="0" smtClean="0">
            <a:solidFill>
              <a:prstClr val="black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</a:t>
          </a:r>
          <a:r>
            <a:rPr lang="es-ES" sz="1200" dirty="0" smtClean="0">
              <a:solidFill>
                <a:prstClr val="black"/>
              </a:solidFill>
            </a:rPr>
            <a:t>)</a:t>
          </a:r>
          <a:endParaRPr lang="es-ES" sz="1200" dirty="0" smtClean="0">
            <a:solidFill>
              <a:prstClr val="black"/>
            </a:solidFill>
          </a:endParaRP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</a:t>
          </a:r>
          <a:r>
            <a:rPr lang="es-ES" sz="1200" dirty="0" smtClean="0"/>
            <a:t>Culturales</a:t>
          </a:r>
          <a:endParaRPr lang="es-ES" sz="1200" dirty="0"/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Y="46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6BD43FC-22CC-4540-806B-AD023E159AD8}">
      <dgm:prSet phldrT="[Texto]" custT="1"/>
      <dgm:spPr/>
      <dgm:t>
        <a:bodyPr/>
        <a:lstStyle/>
        <a:p>
          <a:r>
            <a:rPr lang="es-MX" sz="1200" b="0" dirty="0" smtClean="0"/>
            <a:t>Área de Cultura</a:t>
          </a:r>
          <a:endParaRPr lang="es-ES" sz="1200" b="0" dirty="0"/>
        </a:p>
      </dgm:t>
    </dgm:pt>
    <dgm:pt modelId="{037C3ECE-B4CA-4333-B201-98A91919DE47}" type="parTrans" cxnId="{20A2AF38-E444-4489-AAD8-559946E25853}">
      <dgm:prSet/>
      <dgm:spPr/>
      <dgm:t>
        <a:bodyPr/>
        <a:lstStyle/>
        <a:p>
          <a:endParaRPr lang="es-ES" sz="1200"/>
        </a:p>
      </dgm:t>
    </dgm:pt>
    <dgm:pt modelId="{DD25DC27-07B4-4170-95B8-19E6F57859FE}" type="sibTrans" cxnId="{20A2AF38-E444-4489-AAD8-559946E25853}">
      <dgm:prSet/>
      <dgm:spPr/>
      <dgm:t>
        <a:bodyPr/>
        <a:lstStyle/>
        <a:p>
          <a:endParaRPr lang="es-ES" sz="1200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/ </a:t>
          </a:r>
          <a:r>
            <a:rPr lang="es-MX" sz="1200" dirty="0" smtClean="0">
              <a:solidFill>
                <a:prstClr val="black"/>
              </a:solidFill>
            </a:rPr>
            <a:t>o</a:t>
          </a:r>
          <a:endParaRPr lang="es-MX" sz="1200" dirty="0" smtClean="0">
            <a:solidFill>
              <a:prstClr val="black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F3F19809-D67E-4E5D-9EFC-C9E4E5937652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Grupos </a:t>
          </a:r>
          <a:r>
            <a:rPr lang="es-MX" sz="1200" dirty="0" smtClean="0">
              <a:solidFill>
                <a:prstClr val="black"/>
              </a:solidFill>
            </a:rPr>
            <a:t>Artísticos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9B71E586-1D4D-4CEC-8B24-C706DDF417F8}" type="parTrans" cxnId="{CEC2C83F-8066-4B9B-881E-1532D1EBDE94}">
      <dgm:prSet/>
      <dgm:spPr/>
      <dgm:t>
        <a:bodyPr/>
        <a:lstStyle/>
        <a:p>
          <a:endParaRPr lang="es-ES" sz="1200"/>
        </a:p>
      </dgm:t>
    </dgm:pt>
    <dgm:pt modelId="{B38BB9CB-F69A-4436-ACA9-DACE8C30AD66}" type="sibTrans" cxnId="{CEC2C83F-8066-4B9B-881E-1532D1EBDE94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7DF16E-12F3-46E2-A5B5-2BFE4C5DE261}" type="pres">
      <dgm:prSet presAssocID="{96BD43FC-22CC-4540-806B-AD023E159AD8}" presName="hierRoot1" presStyleCnt="0">
        <dgm:presLayoutVars>
          <dgm:hierBranch val="init"/>
        </dgm:presLayoutVars>
      </dgm:prSet>
      <dgm:spPr/>
    </dgm:pt>
    <dgm:pt modelId="{C70747B7-7584-428C-99F2-5E48165B05DF}" type="pres">
      <dgm:prSet presAssocID="{96BD43FC-22CC-4540-806B-AD023E159AD8}" presName="rootComposite1" presStyleCnt="0"/>
      <dgm:spPr/>
    </dgm:pt>
    <dgm:pt modelId="{471C1751-53C4-43E4-B81A-C8E1D43BDA1D}" type="pres">
      <dgm:prSet presAssocID="{96BD43FC-22CC-4540-806B-AD023E159AD8}" presName="rootText1" presStyleLbl="node0" presStyleIdx="0" presStyleCnt="1" custScaleY="45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4885F-9976-4CAE-9B56-760BA1180E07}" type="pres">
      <dgm:prSet presAssocID="{96BD43FC-22CC-4540-806B-AD023E159AD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80CD836-291C-4C42-B8E2-1090A9E8CBF9}" type="pres">
      <dgm:prSet presAssocID="{96BD43FC-22CC-4540-806B-AD023E159AD8}" presName="hierChild2" presStyleCnt="0"/>
      <dgm:spPr/>
    </dgm:pt>
    <dgm:pt modelId="{61117B2A-4F40-4D96-AC23-1F90E79C9167}" type="pres">
      <dgm:prSet presAssocID="{D11E55DC-36B8-4CEA-A624-A2124D5551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DC00D9E-AE92-4FD3-8E19-8158F72929F6}" type="pres">
      <dgm:prSet presAssocID="{094C12B3-DECA-425F-AED5-B296607BD375}" presName="hierRoot2" presStyleCnt="0">
        <dgm:presLayoutVars>
          <dgm:hierBranch/>
        </dgm:presLayoutVars>
      </dgm:prSet>
      <dgm:spPr/>
    </dgm:pt>
    <dgm:pt modelId="{B1A31C08-0BC0-407F-A8ED-82E50077CB60}" type="pres">
      <dgm:prSet presAssocID="{094C12B3-DECA-425F-AED5-B296607BD375}" presName="rootComposite" presStyleCnt="0"/>
      <dgm:spPr/>
    </dgm:pt>
    <dgm:pt modelId="{F0D4076F-E78A-4F38-8322-FEF8265446E8}" type="pres">
      <dgm:prSet presAssocID="{094C12B3-DECA-425F-AED5-B296607BD37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EE97C-722C-440C-9926-97A492A11E4F}" type="pres">
      <dgm:prSet presAssocID="{094C12B3-DECA-425F-AED5-B296607BD375}" presName="rootConnector" presStyleLbl="node2" presStyleIdx="0" presStyleCnt="1"/>
      <dgm:spPr/>
      <dgm:t>
        <a:bodyPr/>
        <a:lstStyle/>
        <a:p>
          <a:endParaRPr lang="es-ES"/>
        </a:p>
      </dgm:t>
    </dgm:pt>
    <dgm:pt modelId="{7EC09AE7-1521-454F-AAEC-7613DB53D18F}" type="pres">
      <dgm:prSet presAssocID="{094C12B3-DECA-425F-AED5-B296607BD375}" presName="hierChild4" presStyleCnt="0"/>
      <dgm:spPr/>
    </dgm:pt>
    <dgm:pt modelId="{ECB54053-8A60-4C8E-A355-622C4098B021}" type="pres">
      <dgm:prSet presAssocID="{85263D73-1D4B-49D4-8134-EDC2F1B21505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3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2A24751-BBA0-4353-873E-4D9C75BBA395}" type="pres">
      <dgm:prSet presAssocID="{9B71E586-1D4D-4CEC-8B24-C706DDF417F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229464E-04EE-409D-ADC6-D585BE043EF5}" type="pres">
      <dgm:prSet presAssocID="{F3F19809-D67E-4E5D-9EFC-C9E4E5937652}" presName="hierRoot2" presStyleCnt="0">
        <dgm:presLayoutVars>
          <dgm:hierBranch val="init"/>
        </dgm:presLayoutVars>
      </dgm:prSet>
      <dgm:spPr/>
    </dgm:pt>
    <dgm:pt modelId="{AA40FF24-E0EE-4FE6-9380-C469AFEE2843}" type="pres">
      <dgm:prSet presAssocID="{F3F19809-D67E-4E5D-9EFC-C9E4E5937652}" presName="rootComposite" presStyleCnt="0"/>
      <dgm:spPr/>
    </dgm:pt>
    <dgm:pt modelId="{37B8263E-77B1-482C-809B-F85D7C8E9DFD}" type="pres">
      <dgm:prSet presAssocID="{F3F19809-D67E-4E5D-9EFC-C9E4E593765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B5E067-6B83-4B01-8F22-8CEDB24AED69}" type="pres">
      <dgm:prSet presAssocID="{F3F19809-D67E-4E5D-9EFC-C9E4E5937652}" presName="rootConnector" presStyleLbl="node4" presStyleIdx="0" presStyleCnt="1"/>
      <dgm:spPr/>
      <dgm:t>
        <a:bodyPr/>
        <a:lstStyle/>
        <a:p>
          <a:endParaRPr lang="es-ES"/>
        </a:p>
      </dgm:t>
    </dgm:pt>
    <dgm:pt modelId="{A9C5459D-3DDA-4A34-8193-C1C5849CB3BA}" type="pres">
      <dgm:prSet presAssocID="{F3F19809-D67E-4E5D-9EFC-C9E4E5937652}" presName="hierChild4" presStyleCnt="0"/>
      <dgm:spPr/>
    </dgm:pt>
    <dgm:pt modelId="{41C8CF63-FC98-42D8-8530-69D0EED4C48D}" type="pres">
      <dgm:prSet presAssocID="{F3F19809-D67E-4E5D-9EFC-C9E4E5937652}" presName="hierChild5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541D992E-4D94-4FD0-B82B-905A7A0D08C0}" type="pres">
      <dgm:prSet presAssocID="{EC88BAC2-1FA8-41D4-AC40-6B3393ECB363}" presName="Name35" presStyleLbl="parChTrans1D3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3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4D266373-4F02-4480-9F78-85510ED84D37}" type="pres">
      <dgm:prSet presAssocID="{176EF9ED-AB4B-475E-AB96-B78DF9B6FD6F}" presName="Name35" presStyleLbl="parChTrans1D3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3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84A3CF8B-D74A-4EAA-A08C-15FF777AFD7B}" type="pres">
      <dgm:prSet presAssocID="{F6ED3DBE-73BA-42C1-891A-1A9CC0006EEE}" presName="Name35" presStyleLbl="parChTrans1D3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3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4B195346-F3F7-4683-ADFC-C727CD23B1D2}" type="pres">
      <dgm:prSet presAssocID="{094C12B3-DECA-425F-AED5-B296607BD375}" presName="hierChild5" presStyleCnt="0"/>
      <dgm:spPr/>
    </dgm:pt>
    <dgm:pt modelId="{CC44BD59-4C51-45A7-8B13-2B3A1BDE6599}" type="pres">
      <dgm:prSet presAssocID="{C0355D4E-98B9-4F60-9DDA-A4D39D09CF0B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3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  <dgm:pt modelId="{143EE181-6980-4FFB-BF53-C7BFC3CA88E9}" type="pres">
      <dgm:prSet presAssocID="{96BD43FC-22CC-4540-806B-AD023E159AD8}" presName="hierChild3" presStyleCnt="0"/>
      <dgm:spPr/>
    </dgm:pt>
  </dgm:ptLst>
  <dgm:cxnLst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9C5F5601-4665-4DB5-BD64-B856E2A97EB2}" type="presOf" srcId="{C19FAC0A-7466-495B-AD85-370DF0B157CD}" destId="{17011525-6DF6-4DA3-87AE-5CEAEF85F749}" srcOrd="1" destOrd="0" presId="urn:microsoft.com/office/officeart/2005/8/layout/orgChart1"/>
    <dgm:cxn modelId="{AE30BE2A-04EA-4CD4-B51A-5996710D622F}" type="presOf" srcId="{9B71E586-1D4D-4CEC-8B24-C706DDF417F8}" destId="{E2A24751-BBA0-4353-873E-4D9C75BBA395}" srcOrd="0" destOrd="0" presId="urn:microsoft.com/office/officeart/2005/8/layout/orgChart1"/>
    <dgm:cxn modelId="{862DC808-2C70-45D9-97BA-869C84EF2D85}" srcId="{96BD43FC-22CC-4540-806B-AD023E159AD8}" destId="{094C12B3-DECA-425F-AED5-B296607BD375}" srcOrd="0" destOrd="0" parTransId="{D11E55DC-36B8-4CEA-A624-A2124D555130}" sibTransId="{3DEBA21F-A56F-4F6A-ACC8-0D1D7078E21B}"/>
    <dgm:cxn modelId="{938F0785-1C98-4B2C-8F6A-B05749FD76BB}" type="presOf" srcId="{F6ED3DBE-73BA-42C1-891A-1A9CC0006EEE}" destId="{84A3CF8B-D74A-4EAA-A08C-15FF777AFD7B}" srcOrd="0" destOrd="0" presId="urn:microsoft.com/office/officeart/2005/8/layout/orgChart1"/>
    <dgm:cxn modelId="{1B998AEA-DE66-4EF1-94DF-D10F1A0FB98A}" type="presOf" srcId="{96BD43FC-22CC-4540-806B-AD023E159AD8}" destId="{C4C4885F-9976-4CAE-9B56-760BA1180E07}" srcOrd="1" destOrd="0" presId="urn:microsoft.com/office/officeart/2005/8/layout/orgChart1"/>
    <dgm:cxn modelId="{C81BA031-8832-49EB-BD04-8898C90081DC}" type="presOf" srcId="{48E60A6D-8868-4506-9AC0-CA75B7D4DEBA}" destId="{721A3D2B-7C3F-468C-BCF9-1F136F95E5F1}" srcOrd="1" destOrd="0" presId="urn:microsoft.com/office/officeart/2005/8/layout/orgChart1"/>
    <dgm:cxn modelId="{E919ECF6-61FF-4261-AD6E-4B294F501FBB}" type="presOf" srcId="{EC88BAC2-1FA8-41D4-AC40-6B3393ECB363}" destId="{541D992E-4D94-4FD0-B82B-905A7A0D08C0}" srcOrd="0" destOrd="0" presId="urn:microsoft.com/office/officeart/2005/8/layout/orgChart1"/>
    <dgm:cxn modelId="{E10688F1-7EC1-4B67-8076-E5EF71F549EE}" type="presOf" srcId="{C19FAC0A-7466-495B-AD85-370DF0B157CD}" destId="{2B9981EF-9734-4952-BEA1-62B5A3C28209}" srcOrd="0" destOrd="0" presId="urn:microsoft.com/office/officeart/2005/8/layout/orgChart1"/>
    <dgm:cxn modelId="{B23BCBFD-F783-4D8E-8E09-9139D31B9D17}" type="presOf" srcId="{E5C499D2-A624-402F-A83F-614B42E38620}" destId="{63EA3A67-A358-42B8-844A-F90E7B34F2F3}" srcOrd="1" destOrd="0" presId="urn:microsoft.com/office/officeart/2005/8/layout/orgChart1"/>
    <dgm:cxn modelId="{948D313D-421C-489F-A8F0-FFBE145628CE}" type="presOf" srcId="{176EF9ED-AB4B-475E-AB96-B78DF9B6FD6F}" destId="{4D266373-4F02-4480-9F78-85510ED84D37}" srcOrd="0" destOrd="0" presId="urn:microsoft.com/office/officeart/2005/8/layout/orgChart1"/>
    <dgm:cxn modelId="{235011FA-B598-47CD-8CAD-D9982E423D9F}" type="presOf" srcId="{C0355D4E-98B9-4F60-9DDA-A4D39D09CF0B}" destId="{CC44BD59-4C51-45A7-8B13-2B3A1BDE6599}" srcOrd="0" destOrd="0" presId="urn:microsoft.com/office/officeart/2005/8/layout/orgChart1"/>
    <dgm:cxn modelId="{CB008C53-CE06-4469-92D1-0EDD7A821F81}" type="presOf" srcId="{F3F19809-D67E-4E5D-9EFC-C9E4E5937652}" destId="{AEB5E067-6B83-4B01-8F22-8CEDB24AED69}" srcOrd="1" destOrd="0" presId="urn:microsoft.com/office/officeart/2005/8/layout/orgChart1"/>
    <dgm:cxn modelId="{499FE243-83D4-4FD9-AB62-76B3FFA93EBE}" type="presOf" srcId="{48E60A6D-8868-4506-9AC0-CA75B7D4DEBA}" destId="{2EB3D05B-357D-4922-A924-D5082C9A83CF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4799F3EC-3C38-469F-96A9-255E23A7FB07}" type="presOf" srcId="{E5C499D2-A624-402F-A83F-614B42E38620}" destId="{2E8BEB8B-9C8A-430D-8A77-D3F5AB74010B}" srcOrd="0" destOrd="0" presId="urn:microsoft.com/office/officeart/2005/8/layout/orgChart1"/>
    <dgm:cxn modelId="{1124CF35-2DE9-47C2-A96A-9E03150C71EF}" type="presOf" srcId="{85263D73-1D4B-49D4-8134-EDC2F1B21505}" destId="{ECB54053-8A60-4C8E-A355-622C4098B021}" srcOrd="0" destOrd="0" presId="urn:microsoft.com/office/officeart/2005/8/layout/orgChart1"/>
    <dgm:cxn modelId="{CE8AE747-4922-40AA-8770-DDF0533C67AC}" type="presOf" srcId="{4D56475C-7346-4ED0-B65C-277C4D160746}" destId="{874A6971-A530-4707-93D8-12EB989909D4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7E2DAE62-C4D1-4F5B-966F-F11DC7EDFC7D}" type="presOf" srcId="{F44C72F3-D748-4227-B3B4-28B2A25E67F2}" destId="{8EFF2266-C5F5-416F-A1CF-D9A8E61F04BB}" srcOrd="1" destOrd="0" presId="urn:microsoft.com/office/officeart/2005/8/layout/orgChart1"/>
    <dgm:cxn modelId="{594EDF5F-7235-41B0-9A7F-3646319CBC34}" type="presOf" srcId="{1EBBCDC5-4CA8-410D-ABCF-9CABE7A2F730}" destId="{2AC215A7-34D7-45C0-85AF-F58079C7DEB8}" srcOrd="0" destOrd="0" presId="urn:microsoft.com/office/officeart/2005/8/layout/orgChart1"/>
    <dgm:cxn modelId="{CEC2C83F-8066-4B9B-881E-1532D1EBDE94}" srcId="{4D56475C-7346-4ED0-B65C-277C4D160746}" destId="{F3F19809-D67E-4E5D-9EFC-C9E4E5937652}" srcOrd="0" destOrd="0" parTransId="{9B71E586-1D4D-4CEC-8B24-C706DDF417F8}" sibTransId="{B38BB9CB-F69A-4436-ACA9-DACE8C30AD66}"/>
    <dgm:cxn modelId="{5A77C618-4DE9-4442-93F5-57F714846A2D}" type="presOf" srcId="{F44C72F3-D748-4227-B3B4-28B2A25E67F2}" destId="{E360D8B5-04E8-45E6-B2B9-E4B8346BEB8E}" srcOrd="0" destOrd="0" presId="urn:microsoft.com/office/officeart/2005/8/layout/orgChart1"/>
    <dgm:cxn modelId="{F5C0581D-0A70-4044-9868-082710CE3DCD}" type="presOf" srcId="{094C12B3-DECA-425F-AED5-B296607BD375}" destId="{F0D4076F-E78A-4F38-8322-FEF8265446E8}" srcOrd="0" destOrd="0" presId="urn:microsoft.com/office/officeart/2005/8/layout/orgChart1"/>
    <dgm:cxn modelId="{0427120B-C8ED-467C-925A-BB8B29BDBCA7}" type="presOf" srcId="{094C12B3-DECA-425F-AED5-B296607BD375}" destId="{A60EE97C-722C-440C-9926-97A492A11E4F}" srcOrd="1" destOrd="0" presId="urn:microsoft.com/office/officeart/2005/8/layout/orgChart1"/>
    <dgm:cxn modelId="{5E01CD39-91DF-4C4D-AFCF-37EC7E3F4DA8}" type="presOf" srcId="{E928A8A2-EB2B-4ACA-A5A4-EDFD069520DB}" destId="{3B488973-1275-4601-9D9C-55D5DE55E484}" srcOrd="0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134244A8-FD00-475B-B6D5-E9663D0478BA}" type="presOf" srcId="{D11E55DC-36B8-4CEA-A624-A2124D555130}" destId="{61117B2A-4F40-4D96-AC23-1F90E79C9167}" srcOrd="0" destOrd="0" presId="urn:microsoft.com/office/officeart/2005/8/layout/orgChart1"/>
    <dgm:cxn modelId="{20A2AF38-E444-4489-AAD8-559946E25853}" srcId="{2F91187B-0645-4109-AF53-EE2BEED5A313}" destId="{96BD43FC-22CC-4540-806B-AD023E159AD8}" srcOrd="0" destOrd="0" parTransId="{037C3ECE-B4CA-4333-B201-98A91919DE47}" sibTransId="{DD25DC27-07B4-4170-95B8-19E6F57859FE}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A727838F-BFD0-498A-9882-1CCF3F47D2EB}" type="presOf" srcId="{1EBBCDC5-4CA8-410D-ABCF-9CABE7A2F730}" destId="{0C7E633C-7969-49D5-8D8D-6B4DD12483AA}" srcOrd="1" destOrd="0" presId="urn:microsoft.com/office/officeart/2005/8/layout/orgChart1"/>
    <dgm:cxn modelId="{F4068A44-0F62-4004-8C1A-0F1F67186236}" type="presOf" srcId="{4D56475C-7346-4ED0-B65C-277C4D160746}" destId="{74AF3D61-F8BF-4587-8760-EE41CED4D6AF}" srcOrd="1" destOrd="0" presId="urn:microsoft.com/office/officeart/2005/8/layout/orgChart1"/>
    <dgm:cxn modelId="{0257E729-F157-4466-A53A-288E87ACDE45}" type="presOf" srcId="{96BD43FC-22CC-4540-806B-AD023E159AD8}" destId="{471C1751-53C4-43E4-B81A-C8E1D43BDA1D}" srcOrd="0" destOrd="0" presId="urn:microsoft.com/office/officeart/2005/8/layout/orgChart1"/>
    <dgm:cxn modelId="{CD9E386D-C24A-4B2B-8289-5C541AAD4B16}" type="presOf" srcId="{F3F19809-D67E-4E5D-9EFC-C9E4E5937652}" destId="{37B8263E-77B1-482C-809B-F85D7C8E9DFD}" srcOrd="0" destOrd="0" presId="urn:microsoft.com/office/officeart/2005/8/layout/orgChart1"/>
    <dgm:cxn modelId="{7763FEF8-BF4F-4063-B78A-4A973E1347D6}" type="presParOf" srcId="{5DCD52CA-9FA9-420F-9235-1A3CD3D8E470}" destId="{BA7DF16E-12F3-46E2-A5B5-2BFE4C5DE261}" srcOrd="0" destOrd="0" presId="urn:microsoft.com/office/officeart/2005/8/layout/orgChart1"/>
    <dgm:cxn modelId="{23869799-0983-43A2-B6CF-615BBF00285B}" type="presParOf" srcId="{BA7DF16E-12F3-46E2-A5B5-2BFE4C5DE261}" destId="{C70747B7-7584-428C-99F2-5E48165B05DF}" srcOrd="0" destOrd="0" presId="urn:microsoft.com/office/officeart/2005/8/layout/orgChart1"/>
    <dgm:cxn modelId="{F4CB20B7-473A-492D-9736-D81854A8CBE7}" type="presParOf" srcId="{C70747B7-7584-428C-99F2-5E48165B05DF}" destId="{471C1751-53C4-43E4-B81A-C8E1D43BDA1D}" srcOrd="0" destOrd="0" presId="urn:microsoft.com/office/officeart/2005/8/layout/orgChart1"/>
    <dgm:cxn modelId="{30B21934-F635-4CE7-8C5B-BF6D63C04BCD}" type="presParOf" srcId="{C70747B7-7584-428C-99F2-5E48165B05DF}" destId="{C4C4885F-9976-4CAE-9B56-760BA1180E07}" srcOrd="1" destOrd="0" presId="urn:microsoft.com/office/officeart/2005/8/layout/orgChart1"/>
    <dgm:cxn modelId="{4DD02719-B78D-4975-A88A-0153333DBD7A}" type="presParOf" srcId="{BA7DF16E-12F3-46E2-A5B5-2BFE4C5DE261}" destId="{780CD836-291C-4C42-B8E2-1090A9E8CBF9}" srcOrd="1" destOrd="0" presId="urn:microsoft.com/office/officeart/2005/8/layout/orgChart1"/>
    <dgm:cxn modelId="{55233B05-589B-4C9B-BD8B-5E9932BAA41F}" type="presParOf" srcId="{780CD836-291C-4C42-B8E2-1090A9E8CBF9}" destId="{61117B2A-4F40-4D96-AC23-1F90E79C9167}" srcOrd="0" destOrd="0" presId="urn:microsoft.com/office/officeart/2005/8/layout/orgChart1"/>
    <dgm:cxn modelId="{A9A7A920-A426-44E2-A861-13A185EC9AFD}" type="presParOf" srcId="{780CD836-291C-4C42-B8E2-1090A9E8CBF9}" destId="{CDC00D9E-AE92-4FD3-8E19-8158F72929F6}" srcOrd="1" destOrd="0" presId="urn:microsoft.com/office/officeart/2005/8/layout/orgChart1"/>
    <dgm:cxn modelId="{AFBFA97C-B7B3-4A11-916B-D1521E821B8E}" type="presParOf" srcId="{CDC00D9E-AE92-4FD3-8E19-8158F72929F6}" destId="{B1A31C08-0BC0-407F-A8ED-82E50077CB60}" srcOrd="0" destOrd="0" presId="urn:microsoft.com/office/officeart/2005/8/layout/orgChart1"/>
    <dgm:cxn modelId="{D0DD93F4-D21E-438D-BA7B-1AB67902ADFA}" type="presParOf" srcId="{B1A31C08-0BC0-407F-A8ED-82E50077CB60}" destId="{F0D4076F-E78A-4F38-8322-FEF8265446E8}" srcOrd="0" destOrd="0" presId="urn:microsoft.com/office/officeart/2005/8/layout/orgChart1"/>
    <dgm:cxn modelId="{06B654CC-D258-4E49-903A-F28237BE1BB8}" type="presParOf" srcId="{B1A31C08-0BC0-407F-A8ED-82E50077CB60}" destId="{A60EE97C-722C-440C-9926-97A492A11E4F}" srcOrd="1" destOrd="0" presId="urn:microsoft.com/office/officeart/2005/8/layout/orgChart1"/>
    <dgm:cxn modelId="{B6C51B4C-79E4-41EF-BF0A-D97460331DAD}" type="presParOf" srcId="{CDC00D9E-AE92-4FD3-8E19-8158F72929F6}" destId="{7EC09AE7-1521-454F-AAEC-7613DB53D18F}" srcOrd="1" destOrd="0" presId="urn:microsoft.com/office/officeart/2005/8/layout/orgChart1"/>
    <dgm:cxn modelId="{7B041F9F-8DF5-41B6-8E42-BC02374E7768}" type="presParOf" srcId="{7EC09AE7-1521-454F-AAEC-7613DB53D18F}" destId="{ECB54053-8A60-4C8E-A355-622C4098B021}" srcOrd="0" destOrd="0" presId="urn:microsoft.com/office/officeart/2005/8/layout/orgChart1"/>
    <dgm:cxn modelId="{2CDB90E0-952C-490F-A222-76E215252E59}" type="presParOf" srcId="{7EC09AE7-1521-454F-AAEC-7613DB53D18F}" destId="{DA650A00-F56D-42E9-A840-7F4579313D25}" srcOrd="1" destOrd="0" presId="urn:microsoft.com/office/officeart/2005/8/layout/orgChart1"/>
    <dgm:cxn modelId="{197EA1B7-0A3E-4386-971D-1314AE8CF25B}" type="presParOf" srcId="{DA650A00-F56D-42E9-A840-7F4579313D25}" destId="{9B4B35D3-95C4-4068-96A9-0BB168F9C36E}" srcOrd="0" destOrd="0" presId="urn:microsoft.com/office/officeart/2005/8/layout/orgChart1"/>
    <dgm:cxn modelId="{557E9B0D-69EF-4896-B9D2-47A83E67AACE}" type="presParOf" srcId="{9B4B35D3-95C4-4068-96A9-0BB168F9C36E}" destId="{874A6971-A530-4707-93D8-12EB989909D4}" srcOrd="0" destOrd="0" presId="urn:microsoft.com/office/officeart/2005/8/layout/orgChart1"/>
    <dgm:cxn modelId="{481F8758-E44A-432D-8F0F-9884CB2DBE69}" type="presParOf" srcId="{9B4B35D3-95C4-4068-96A9-0BB168F9C36E}" destId="{74AF3D61-F8BF-4587-8760-EE41CED4D6AF}" srcOrd="1" destOrd="0" presId="urn:microsoft.com/office/officeart/2005/8/layout/orgChart1"/>
    <dgm:cxn modelId="{C3BD8EF9-6572-4454-84AE-302671D21F96}" type="presParOf" srcId="{DA650A00-F56D-42E9-A840-7F4579313D25}" destId="{C23F3849-7B7A-4460-A3FF-812878B4B9ED}" srcOrd="1" destOrd="0" presId="urn:microsoft.com/office/officeart/2005/8/layout/orgChart1"/>
    <dgm:cxn modelId="{2BA9B6DC-DFC2-410C-8721-37408D71D429}" type="presParOf" srcId="{C23F3849-7B7A-4460-A3FF-812878B4B9ED}" destId="{E2A24751-BBA0-4353-873E-4D9C75BBA395}" srcOrd="0" destOrd="0" presId="urn:microsoft.com/office/officeart/2005/8/layout/orgChart1"/>
    <dgm:cxn modelId="{ED8ACC32-72B6-4A1C-B23F-3E764987BD51}" type="presParOf" srcId="{C23F3849-7B7A-4460-A3FF-812878B4B9ED}" destId="{4229464E-04EE-409D-ADC6-D585BE043EF5}" srcOrd="1" destOrd="0" presId="urn:microsoft.com/office/officeart/2005/8/layout/orgChart1"/>
    <dgm:cxn modelId="{9A0744F1-A45D-4505-ADCF-4A9F008FB043}" type="presParOf" srcId="{4229464E-04EE-409D-ADC6-D585BE043EF5}" destId="{AA40FF24-E0EE-4FE6-9380-C469AFEE2843}" srcOrd="0" destOrd="0" presId="urn:microsoft.com/office/officeart/2005/8/layout/orgChart1"/>
    <dgm:cxn modelId="{8DF04E9E-5A9D-4693-81A0-62772836BCBD}" type="presParOf" srcId="{AA40FF24-E0EE-4FE6-9380-C469AFEE2843}" destId="{37B8263E-77B1-482C-809B-F85D7C8E9DFD}" srcOrd="0" destOrd="0" presId="urn:microsoft.com/office/officeart/2005/8/layout/orgChart1"/>
    <dgm:cxn modelId="{4B37AFC2-DE69-4DC2-9508-C91ABC7BD3F9}" type="presParOf" srcId="{AA40FF24-E0EE-4FE6-9380-C469AFEE2843}" destId="{AEB5E067-6B83-4B01-8F22-8CEDB24AED69}" srcOrd="1" destOrd="0" presId="urn:microsoft.com/office/officeart/2005/8/layout/orgChart1"/>
    <dgm:cxn modelId="{09F84E0C-618C-442B-9779-063B87F06B24}" type="presParOf" srcId="{4229464E-04EE-409D-ADC6-D585BE043EF5}" destId="{A9C5459D-3DDA-4A34-8193-C1C5849CB3BA}" srcOrd="1" destOrd="0" presId="urn:microsoft.com/office/officeart/2005/8/layout/orgChart1"/>
    <dgm:cxn modelId="{242F4F87-EA48-427A-A454-991361658EF4}" type="presParOf" srcId="{4229464E-04EE-409D-ADC6-D585BE043EF5}" destId="{41C8CF63-FC98-42D8-8530-69D0EED4C48D}" srcOrd="2" destOrd="0" presId="urn:microsoft.com/office/officeart/2005/8/layout/orgChart1"/>
    <dgm:cxn modelId="{85A913FF-16A4-444D-9902-F1C005F01FD5}" type="presParOf" srcId="{DA650A00-F56D-42E9-A840-7F4579313D25}" destId="{EA2148F7-AD87-41C0-9C4B-EE3ABF83982B}" srcOrd="2" destOrd="0" presId="urn:microsoft.com/office/officeart/2005/8/layout/orgChart1"/>
    <dgm:cxn modelId="{6B21E85E-7831-4077-8AEA-EB672E1B3C69}" type="presParOf" srcId="{7EC09AE7-1521-454F-AAEC-7613DB53D18F}" destId="{541D992E-4D94-4FD0-B82B-905A7A0D08C0}" srcOrd="2" destOrd="0" presId="urn:microsoft.com/office/officeart/2005/8/layout/orgChart1"/>
    <dgm:cxn modelId="{988EB81C-7B17-41EB-B9D7-9EAA345C7A97}" type="presParOf" srcId="{7EC09AE7-1521-454F-AAEC-7613DB53D18F}" destId="{C4BFA541-FFB1-4FA9-8516-CF2ADA414D22}" srcOrd="3" destOrd="0" presId="urn:microsoft.com/office/officeart/2005/8/layout/orgChart1"/>
    <dgm:cxn modelId="{9F70B445-1284-45D7-AB0B-C82F27E2E5F1}" type="presParOf" srcId="{C4BFA541-FFB1-4FA9-8516-CF2ADA414D22}" destId="{A56AEE3B-FB73-4008-8884-D8207C86FAC2}" srcOrd="0" destOrd="0" presId="urn:microsoft.com/office/officeart/2005/8/layout/orgChart1"/>
    <dgm:cxn modelId="{671509FD-31C0-4B84-80F8-1DBE09335667}" type="presParOf" srcId="{A56AEE3B-FB73-4008-8884-D8207C86FAC2}" destId="{2E8BEB8B-9C8A-430D-8A77-D3F5AB74010B}" srcOrd="0" destOrd="0" presId="urn:microsoft.com/office/officeart/2005/8/layout/orgChart1"/>
    <dgm:cxn modelId="{266A6359-BA4F-497E-B208-2207779006E1}" type="presParOf" srcId="{A56AEE3B-FB73-4008-8884-D8207C86FAC2}" destId="{63EA3A67-A358-42B8-844A-F90E7B34F2F3}" srcOrd="1" destOrd="0" presId="urn:microsoft.com/office/officeart/2005/8/layout/orgChart1"/>
    <dgm:cxn modelId="{F1D335BE-2FDA-4A06-8DF1-34B6547E47F1}" type="presParOf" srcId="{C4BFA541-FFB1-4FA9-8516-CF2ADA414D22}" destId="{EE53DA6A-2B2B-4E2D-8F2D-951CC33D7E93}" srcOrd="1" destOrd="0" presId="urn:microsoft.com/office/officeart/2005/8/layout/orgChart1"/>
    <dgm:cxn modelId="{BD7F1EE0-FBEA-48F6-9335-FF8E985EB34E}" type="presParOf" srcId="{C4BFA541-FFB1-4FA9-8516-CF2ADA414D22}" destId="{C1F25613-5EC6-4023-B22F-23B07F84BD1A}" srcOrd="2" destOrd="0" presId="urn:microsoft.com/office/officeart/2005/8/layout/orgChart1"/>
    <dgm:cxn modelId="{122942E6-BBCF-4027-8A7A-AFF7DC8524A6}" type="presParOf" srcId="{7EC09AE7-1521-454F-AAEC-7613DB53D18F}" destId="{4D266373-4F02-4480-9F78-85510ED84D37}" srcOrd="4" destOrd="0" presId="urn:microsoft.com/office/officeart/2005/8/layout/orgChart1"/>
    <dgm:cxn modelId="{3AF2F928-A4A4-4842-ABBF-DDC579A9D1CA}" type="presParOf" srcId="{7EC09AE7-1521-454F-AAEC-7613DB53D18F}" destId="{54DCCBDC-7EFD-41FC-B7C6-43929DC42513}" srcOrd="5" destOrd="0" presId="urn:microsoft.com/office/officeart/2005/8/layout/orgChart1"/>
    <dgm:cxn modelId="{0C70BA00-9971-48B8-BD4C-2C30128A4D27}" type="presParOf" srcId="{54DCCBDC-7EFD-41FC-B7C6-43929DC42513}" destId="{5306C0B7-7E10-4046-B18C-A02182B1B216}" srcOrd="0" destOrd="0" presId="urn:microsoft.com/office/officeart/2005/8/layout/orgChart1"/>
    <dgm:cxn modelId="{F47DE53F-D231-471D-880F-2E96757F3E95}" type="presParOf" srcId="{5306C0B7-7E10-4046-B18C-A02182B1B216}" destId="{E360D8B5-04E8-45E6-B2B9-E4B8346BEB8E}" srcOrd="0" destOrd="0" presId="urn:microsoft.com/office/officeart/2005/8/layout/orgChart1"/>
    <dgm:cxn modelId="{45A16BA1-4348-43EF-993B-D8E4CB9E3E8D}" type="presParOf" srcId="{5306C0B7-7E10-4046-B18C-A02182B1B216}" destId="{8EFF2266-C5F5-416F-A1CF-D9A8E61F04BB}" srcOrd="1" destOrd="0" presId="urn:microsoft.com/office/officeart/2005/8/layout/orgChart1"/>
    <dgm:cxn modelId="{6DC2FFC3-7AFC-4CCC-B5D7-F840D7219EB5}" type="presParOf" srcId="{54DCCBDC-7EFD-41FC-B7C6-43929DC42513}" destId="{D837C06B-76BD-4460-942F-A91C78E0F397}" srcOrd="1" destOrd="0" presId="urn:microsoft.com/office/officeart/2005/8/layout/orgChart1"/>
    <dgm:cxn modelId="{514323DB-5069-49EB-BD74-C3B5CF84E35F}" type="presParOf" srcId="{54DCCBDC-7EFD-41FC-B7C6-43929DC42513}" destId="{50FA75CC-9B14-4B2D-8793-CBBFECC0D294}" srcOrd="2" destOrd="0" presId="urn:microsoft.com/office/officeart/2005/8/layout/orgChart1"/>
    <dgm:cxn modelId="{8F33E20F-1874-4C30-A6A2-B3AE1688B3FC}" type="presParOf" srcId="{7EC09AE7-1521-454F-AAEC-7613DB53D18F}" destId="{84A3CF8B-D74A-4EAA-A08C-15FF777AFD7B}" srcOrd="6" destOrd="0" presId="urn:microsoft.com/office/officeart/2005/8/layout/orgChart1"/>
    <dgm:cxn modelId="{58067759-4A5D-4A04-A30E-6406AA68853A}" type="presParOf" srcId="{7EC09AE7-1521-454F-AAEC-7613DB53D18F}" destId="{A8EAE47A-04E2-48F2-97B7-5F1452B59730}" srcOrd="7" destOrd="0" presId="urn:microsoft.com/office/officeart/2005/8/layout/orgChart1"/>
    <dgm:cxn modelId="{BB2F10D3-5A2D-4698-8084-81CD0BF1149F}" type="presParOf" srcId="{A8EAE47A-04E2-48F2-97B7-5F1452B59730}" destId="{BAF4CB8E-F1DF-4609-ACD7-BC7F5249145B}" srcOrd="0" destOrd="0" presId="urn:microsoft.com/office/officeart/2005/8/layout/orgChart1"/>
    <dgm:cxn modelId="{6A7E86A6-3544-4AF6-BCDB-B22638F74601}" type="presParOf" srcId="{BAF4CB8E-F1DF-4609-ACD7-BC7F5249145B}" destId="{2EB3D05B-357D-4922-A924-D5082C9A83CF}" srcOrd="0" destOrd="0" presId="urn:microsoft.com/office/officeart/2005/8/layout/orgChart1"/>
    <dgm:cxn modelId="{D16292AC-EB75-47DA-A9EE-01C56F1CF905}" type="presParOf" srcId="{BAF4CB8E-F1DF-4609-ACD7-BC7F5249145B}" destId="{721A3D2B-7C3F-468C-BCF9-1F136F95E5F1}" srcOrd="1" destOrd="0" presId="urn:microsoft.com/office/officeart/2005/8/layout/orgChart1"/>
    <dgm:cxn modelId="{7A8D1BEB-8EF1-47D9-86DB-409E49EF4A75}" type="presParOf" srcId="{A8EAE47A-04E2-48F2-97B7-5F1452B59730}" destId="{11832E86-6B85-4E92-8F38-4D000025825B}" srcOrd="1" destOrd="0" presId="urn:microsoft.com/office/officeart/2005/8/layout/orgChart1"/>
    <dgm:cxn modelId="{B042FC81-3D95-4F63-90DB-AC9E6275BF09}" type="presParOf" srcId="{A8EAE47A-04E2-48F2-97B7-5F1452B59730}" destId="{6E9B90F1-8B41-4359-9F72-E1B6353C42F8}" srcOrd="2" destOrd="0" presId="urn:microsoft.com/office/officeart/2005/8/layout/orgChart1"/>
    <dgm:cxn modelId="{87948F53-0532-43DF-B515-3FCEADDAC099}" type="presParOf" srcId="{CDC00D9E-AE92-4FD3-8E19-8158F72929F6}" destId="{4B195346-F3F7-4683-ADFC-C727CD23B1D2}" srcOrd="2" destOrd="0" presId="urn:microsoft.com/office/officeart/2005/8/layout/orgChart1"/>
    <dgm:cxn modelId="{D4B0FB1C-3B8D-4D08-B35F-A1FCA5A0D380}" type="presParOf" srcId="{4B195346-F3F7-4683-ADFC-C727CD23B1D2}" destId="{CC44BD59-4C51-45A7-8B13-2B3A1BDE6599}" srcOrd="0" destOrd="0" presId="urn:microsoft.com/office/officeart/2005/8/layout/orgChart1"/>
    <dgm:cxn modelId="{AB4EAA59-C39E-437F-B850-0FAF830B3099}" type="presParOf" srcId="{4B195346-F3F7-4683-ADFC-C727CD23B1D2}" destId="{1BE1B3A5-0A89-4348-9253-95FD81C53C0B}" srcOrd="1" destOrd="0" presId="urn:microsoft.com/office/officeart/2005/8/layout/orgChart1"/>
    <dgm:cxn modelId="{26E87A52-06B2-47DE-B935-4694D69FC296}" type="presParOf" srcId="{1BE1B3A5-0A89-4348-9253-95FD81C53C0B}" destId="{26C9CCB7-8205-4805-9B3E-B625C2B40264}" srcOrd="0" destOrd="0" presId="urn:microsoft.com/office/officeart/2005/8/layout/orgChart1"/>
    <dgm:cxn modelId="{A489304B-A777-4622-9412-A2BEDBACAF1B}" type="presParOf" srcId="{26C9CCB7-8205-4805-9B3E-B625C2B40264}" destId="{2B9981EF-9734-4952-BEA1-62B5A3C28209}" srcOrd="0" destOrd="0" presId="urn:microsoft.com/office/officeart/2005/8/layout/orgChart1"/>
    <dgm:cxn modelId="{86F57C91-B6CD-41FC-8235-A91591EE14F8}" type="presParOf" srcId="{26C9CCB7-8205-4805-9B3E-B625C2B40264}" destId="{17011525-6DF6-4DA3-87AE-5CEAEF85F749}" srcOrd="1" destOrd="0" presId="urn:microsoft.com/office/officeart/2005/8/layout/orgChart1"/>
    <dgm:cxn modelId="{0985DBFC-AE3D-4DB9-9FA7-7555B48AAAAD}" type="presParOf" srcId="{1BE1B3A5-0A89-4348-9253-95FD81C53C0B}" destId="{B65DB5E9-355C-4115-93E0-73DC3B41D4F0}" srcOrd="1" destOrd="0" presId="urn:microsoft.com/office/officeart/2005/8/layout/orgChart1"/>
    <dgm:cxn modelId="{557E68DE-5564-488E-B0E1-C96655E94F7A}" type="presParOf" srcId="{1BE1B3A5-0A89-4348-9253-95FD81C53C0B}" destId="{7A5B6FDE-F8B6-4908-A77D-E4CEA06DD75B}" srcOrd="2" destOrd="0" presId="urn:microsoft.com/office/officeart/2005/8/layout/orgChart1"/>
    <dgm:cxn modelId="{7EF5DBC3-A8D8-46A3-A50B-CB3D87C1A3B9}" type="presParOf" srcId="{4B195346-F3F7-4683-ADFC-C727CD23B1D2}" destId="{3B488973-1275-4601-9D9C-55D5DE55E484}" srcOrd="2" destOrd="0" presId="urn:microsoft.com/office/officeart/2005/8/layout/orgChart1"/>
    <dgm:cxn modelId="{B1E6E817-FA7B-4779-B85E-E8EBA68CBA37}" type="presParOf" srcId="{4B195346-F3F7-4683-ADFC-C727CD23B1D2}" destId="{7F65B594-22F7-4B24-8831-7A3894E78C1C}" srcOrd="3" destOrd="0" presId="urn:microsoft.com/office/officeart/2005/8/layout/orgChart1"/>
    <dgm:cxn modelId="{D3E53640-0457-45BA-9DE0-8CFB78C071C3}" type="presParOf" srcId="{7F65B594-22F7-4B24-8831-7A3894E78C1C}" destId="{69480C3E-9A5F-40F6-980F-CA2A0BD12F6D}" srcOrd="0" destOrd="0" presId="urn:microsoft.com/office/officeart/2005/8/layout/orgChart1"/>
    <dgm:cxn modelId="{122F0A04-E137-4B5E-8ADE-5D64A4B29E84}" type="presParOf" srcId="{69480C3E-9A5F-40F6-980F-CA2A0BD12F6D}" destId="{2AC215A7-34D7-45C0-85AF-F58079C7DEB8}" srcOrd="0" destOrd="0" presId="urn:microsoft.com/office/officeart/2005/8/layout/orgChart1"/>
    <dgm:cxn modelId="{77591B89-89C7-4309-9B33-489CB7D9AEDA}" type="presParOf" srcId="{69480C3E-9A5F-40F6-980F-CA2A0BD12F6D}" destId="{0C7E633C-7969-49D5-8D8D-6B4DD12483AA}" srcOrd="1" destOrd="0" presId="urn:microsoft.com/office/officeart/2005/8/layout/orgChart1"/>
    <dgm:cxn modelId="{BE706C64-864E-4150-86A4-2B1FBB1C66EC}" type="presParOf" srcId="{7F65B594-22F7-4B24-8831-7A3894E78C1C}" destId="{522E0A6C-F730-4AF6-A80F-BCFCEE1FE92D}" srcOrd="1" destOrd="0" presId="urn:microsoft.com/office/officeart/2005/8/layout/orgChart1"/>
    <dgm:cxn modelId="{93408FED-B930-4B68-8998-422C487AEF99}" type="presParOf" srcId="{7F65B594-22F7-4B24-8831-7A3894E78C1C}" destId="{2A403C04-24AB-4FDF-AD14-CDA2905B0D2D}" srcOrd="2" destOrd="0" presId="urn:microsoft.com/office/officeart/2005/8/layout/orgChart1"/>
    <dgm:cxn modelId="{2F807802-D1B6-449D-83E1-FA107584A018}" type="presParOf" srcId="{BA7DF16E-12F3-46E2-A5B5-2BFE4C5DE261}" destId="{143EE181-6980-4FFB-BF53-C7BFC3CA8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CDBEEC1-5419-4FB2-88A1-5D57BC4CFB78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920D07A9-CD29-4471-AE9C-5718A7DFC008}" type="parTrans" cxnId="{1226B100-2846-46FA-989B-5CCD64884843}">
      <dgm:prSet/>
      <dgm:spPr/>
      <dgm:t>
        <a:bodyPr/>
        <a:lstStyle/>
        <a:p>
          <a:endParaRPr lang="es-ES" sz="1200"/>
        </a:p>
      </dgm:t>
    </dgm:pt>
    <dgm:pt modelId="{53C7BEA9-AE8A-49A7-840A-B3EB56716DE8}" type="sibTrans" cxnId="{1226B100-2846-46FA-989B-5CCD64884843}">
      <dgm:prSet/>
      <dgm:spPr/>
      <dgm:t>
        <a:bodyPr/>
        <a:lstStyle/>
        <a:p>
          <a:endParaRPr lang="es-ES" sz="1200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dirty="0" smtClean="0"/>
            <a:t>Jefe(a) de Cultura Popular y Eventos Especiales </a:t>
          </a: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Municipal de </a:t>
          </a:r>
          <a:r>
            <a:rPr lang="es-ES" sz="1200" dirty="0" smtClean="0"/>
            <a:t>Arte</a:t>
          </a:r>
          <a:endParaRPr lang="es-ES" sz="1200" dirty="0" smtClean="0"/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49429D-439E-45BE-B4AE-570BB0562DCC}" type="pres">
      <dgm:prSet presAssocID="{0CDBEEC1-5419-4FB2-88A1-5D57BC4CFB78}" presName="hierRoot1" presStyleCnt="0">
        <dgm:presLayoutVars>
          <dgm:hierBranch val="init"/>
        </dgm:presLayoutVars>
      </dgm:prSet>
      <dgm:spPr/>
    </dgm:pt>
    <dgm:pt modelId="{D2A70EE5-CC74-436F-9B70-BF612C471984}" type="pres">
      <dgm:prSet presAssocID="{0CDBEEC1-5419-4FB2-88A1-5D57BC4CFB78}" presName="rootComposite1" presStyleCnt="0"/>
      <dgm:spPr/>
    </dgm:pt>
    <dgm:pt modelId="{58B2101B-297B-481D-8222-2E0FC6F58CF7}" type="pres">
      <dgm:prSet presAssocID="{0CDBEEC1-5419-4FB2-88A1-5D57BC4CFB78}" presName="rootText1" presStyleLbl="node0" presStyleIdx="0" presStyleCnt="1" custScaleY="466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9566E-CA01-41BC-85AA-9C8E62A3B076}" type="pres">
      <dgm:prSet presAssocID="{0CDBEEC1-5419-4FB2-88A1-5D57BC4CFB7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FC325E-4BFD-4670-80FC-6BAC6DA86B46}" type="pres">
      <dgm:prSet presAssocID="{0CDBEEC1-5419-4FB2-88A1-5D57BC4CFB78}" presName="hierChild2" presStyleCnt="0"/>
      <dgm:spPr/>
    </dgm:pt>
    <dgm:pt modelId="{97A5AC1F-E073-4566-8E9B-90C626B17921}" type="pres">
      <dgm:prSet presAssocID="{C0F1EE7B-9510-423D-AC80-F4BB6D57D8A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4E10111-C83D-44EE-AECB-70A0370AE557}" type="pres">
      <dgm:prSet presAssocID="{BCF1387B-E41D-4B53-88DA-0FC8381287FC}" presName="hierRoot2" presStyleCnt="0">
        <dgm:presLayoutVars>
          <dgm:hierBranch val="init"/>
        </dgm:presLayoutVars>
      </dgm:prSet>
      <dgm:spPr/>
    </dgm:pt>
    <dgm:pt modelId="{33DAE53F-085D-43F1-AFD1-0790A634D75D}" type="pres">
      <dgm:prSet presAssocID="{BCF1387B-E41D-4B53-88DA-0FC8381287FC}" presName="rootComposite" presStyleCnt="0"/>
      <dgm:spPr/>
    </dgm:pt>
    <dgm:pt modelId="{D9C97BF7-629A-426E-9D5B-40C3941E6BD9}" type="pres">
      <dgm:prSet presAssocID="{BCF1387B-E41D-4B53-88DA-0FC8381287FC}" presName="rootText" presStyleLbl="node2" presStyleIdx="0" presStyleCnt="1" custScaleX="106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CB15F-3640-4B06-9441-1A0EE9787FDA}" type="pres">
      <dgm:prSet presAssocID="{BCF1387B-E41D-4B53-88DA-0FC8381287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04501A8-4234-4396-9246-2451C0AA862A}" type="pres">
      <dgm:prSet presAssocID="{BCF1387B-E41D-4B53-88DA-0FC8381287FC}" presName="hierChild4" presStyleCnt="0"/>
      <dgm:spPr/>
    </dgm:pt>
    <dgm:pt modelId="{782BCB62-EF93-42B4-A7BB-6C2065420D25}" type="pres">
      <dgm:prSet presAssocID="{BCF1387B-E41D-4B53-88DA-0FC8381287FC}" presName="hierChild5" presStyleCnt="0"/>
      <dgm:spPr/>
    </dgm:pt>
    <dgm:pt modelId="{C88370C2-D77B-4561-8F8E-53FA7860AF40}" type="pres">
      <dgm:prSet presAssocID="{3B815997-0579-48C4-B642-26CFF140424C}" presName="Name111" presStyleLbl="parChTrans1D3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2" presStyleIdx="0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2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2" presStyleIdx="1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2" presStyleIdx="2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2" presStyleIdx="3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  <dgm:pt modelId="{5388F305-27B7-40C9-B5AD-05A2BB5468DE}" type="pres">
      <dgm:prSet presAssocID="{0CDBEEC1-5419-4FB2-88A1-5D57BC4CFB78}" presName="hierChild3" presStyleCnt="0"/>
      <dgm:spPr/>
    </dgm:pt>
  </dgm:ptLst>
  <dgm:cxnLst>
    <dgm:cxn modelId="{AF716289-6BE1-48FA-BCCC-AEBBF9FFCE97}" type="presOf" srcId="{4251DDC0-257F-4D06-BABC-9FAFA8862459}" destId="{78F5716E-E00F-4271-8CFC-2A40EF6AD71D}" srcOrd="1" destOrd="0" presId="urn:microsoft.com/office/officeart/2005/8/layout/orgChart1"/>
    <dgm:cxn modelId="{3CD24BC0-C907-40EB-A72A-3FAA59A8DB9F}" type="presOf" srcId="{35B71793-831F-406F-B876-EC74172A347B}" destId="{640D038C-D143-4CF7-B764-5BC8350E3378}" srcOrd="0" destOrd="0" presId="urn:microsoft.com/office/officeart/2005/8/layout/orgChart1"/>
    <dgm:cxn modelId="{E2A4370E-93D4-4F4A-B716-3ABED5C68E5F}" type="presOf" srcId="{BCF1387B-E41D-4B53-88DA-0FC8381287FC}" destId="{D9C97BF7-629A-426E-9D5B-40C3941E6BD9}" srcOrd="0" destOrd="0" presId="urn:microsoft.com/office/officeart/2005/8/layout/orgChart1"/>
    <dgm:cxn modelId="{D1F9DE66-FD44-4917-A0B5-3FF8F6232B99}" srcId="{0CDBEEC1-5419-4FB2-88A1-5D57BC4CFB78}" destId="{BCF1387B-E41D-4B53-88DA-0FC8381287FC}" srcOrd="0" destOrd="0" parTransId="{C0F1EE7B-9510-423D-AC80-F4BB6D57D8AB}" sibTransId="{8C1C969D-9284-41D8-9EBE-9088DD8EDFC4}"/>
    <dgm:cxn modelId="{CB0C1315-162E-489A-A43B-8DD9F40BF46E}" type="presOf" srcId="{D076FFAC-57C0-4AFC-8C1E-42B16348EA0C}" destId="{5BF4DC55-7FDC-4B9B-A604-4223FAAD48EC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B7FA77E-3B2F-4765-8D5A-60E9A4E3EFAC}" type="presOf" srcId="{5E913538-4186-483A-8943-152C96E1160B}" destId="{D9AAECC1-A185-43C2-B8E2-A6E36211ADE1}" srcOrd="0" destOrd="0" presId="urn:microsoft.com/office/officeart/2005/8/layout/orgChart1"/>
    <dgm:cxn modelId="{61414E49-EAB4-416A-83B6-79E0CCE20A3B}" type="presOf" srcId="{3B815997-0579-48C4-B642-26CFF140424C}" destId="{C88370C2-D77B-4561-8F8E-53FA7860AF40}" srcOrd="0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786B76A7-0AEA-41E1-B7B9-0A2E612DC727}" type="presOf" srcId="{96FC9F46-98F8-4FB3-B076-C065D0F8160C}" destId="{AD9D8889-0B8D-4C6D-9FFD-406B44776E6D}" srcOrd="1" destOrd="0" presId="urn:microsoft.com/office/officeart/2005/8/layout/orgChart1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850865E6-0EFF-46F2-9A3F-3B34D7746A74}" type="presOf" srcId="{5E913538-4186-483A-8943-152C96E1160B}" destId="{7DC38653-31E4-4352-AE57-4AF563B7A07C}" srcOrd="1" destOrd="0" presId="urn:microsoft.com/office/officeart/2005/8/layout/orgChart1"/>
    <dgm:cxn modelId="{1226B100-2846-46FA-989B-5CCD64884843}" srcId="{D8EDEEB5-F10E-4909-85F6-D10422661548}" destId="{0CDBEEC1-5419-4FB2-88A1-5D57BC4CFB78}" srcOrd="0" destOrd="0" parTransId="{920D07A9-CD29-4471-AE9C-5718A7DFC008}" sibTransId="{53C7BEA9-AE8A-49A7-840A-B3EB56716DE8}"/>
    <dgm:cxn modelId="{22D8E6A5-1AE5-4A33-8F47-39954B1B037C}" type="presOf" srcId="{4251DDC0-257F-4D06-BABC-9FAFA8862459}" destId="{BABD8DCB-32BF-435D-9D98-42018125754E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48F9942C-EA59-470F-A227-CF903F58E6CF}" type="presOf" srcId="{0CDBEEC1-5419-4FB2-88A1-5D57BC4CFB78}" destId="{1FF9566E-CA01-41BC-85AA-9C8E62A3B076}" srcOrd="1" destOrd="0" presId="urn:microsoft.com/office/officeart/2005/8/layout/orgChart1"/>
    <dgm:cxn modelId="{E52C2178-C1AD-4BDA-ADEA-B817CC1143D7}" type="presOf" srcId="{96FC9F46-98F8-4FB3-B076-C065D0F8160C}" destId="{A225CD73-CAC9-4637-9967-3F7AA7470838}" srcOrd="0" destOrd="0" presId="urn:microsoft.com/office/officeart/2005/8/layout/orgChart1"/>
    <dgm:cxn modelId="{F56DE701-D1A3-44EE-916E-E747AB77D32A}" type="presOf" srcId="{D076FFAC-57C0-4AFC-8C1E-42B16348EA0C}" destId="{C0802821-5D5F-480C-9815-142CED55C7D0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53C8D908-FA7B-4128-98C8-07501A3A5A8D}" type="presOf" srcId="{C0F1EE7B-9510-423D-AC80-F4BB6D57D8AB}" destId="{97A5AC1F-E073-4566-8E9B-90C626B17921}" srcOrd="0" destOrd="0" presId="urn:microsoft.com/office/officeart/2005/8/layout/orgChart1"/>
    <dgm:cxn modelId="{AD4D4873-4FFD-4A5B-ABD7-14656CAA9979}" type="presOf" srcId="{24987534-C89B-47F3-86BF-1BE365F80A1A}" destId="{37964AE0-7628-405D-9CFC-FAFEFDEB9186}" srcOrd="0" destOrd="0" presId="urn:microsoft.com/office/officeart/2005/8/layout/orgChart1"/>
    <dgm:cxn modelId="{CCDAE0E9-2947-4E2B-AE97-47DF480AAC0C}" type="presOf" srcId="{DC5E9F61-EACD-4183-AAB8-21606CB070F1}" destId="{8D96DD25-0A41-4453-B70C-CC234B091AE5}" srcOrd="0" destOrd="0" presId="urn:microsoft.com/office/officeart/2005/8/layout/orgChart1"/>
    <dgm:cxn modelId="{85F8F252-D24D-4DAB-8037-A2F448F54637}" type="presOf" srcId="{0CDBEEC1-5419-4FB2-88A1-5D57BC4CFB78}" destId="{58B2101B-297B-481D-8222-2E0FC6F58CF7}" srcOrd="0" destOrd="0" presId="urn:microsoft.com/office/officeart/2005/8/layout/orgChart1"/>
    <dgm:cxn modelId="{EE2445E3-1085-455B-8E74-C0F47FD1BA72}" type="presOf" srcId="{BCF1387B-E41D-4B53-88DA-0FC8381287FC}" destId="{333CB15F-3640-4B06-9441-1A0EE9787FDA}" srcOrd="1" destOrd="0" presId="urn:microsoft.com/office/officeart/2005/8/layout/orgChart1"/>
    <dgm:cxn modelId="{EF1BC730-BE62-464A-B53A-547415689651}" type="presParOf" srcId="{599DBD9C-2AB0-4283-AF0C-571F56945CBD}" destId="{9A49429D-439E-45BE-B4AE-570BB0562DCC}" srcOrd="0" destOrd="0" presId="urn:microsoft.com/office/officeart/2005/8/layout/orgChart1"/>
    <dgm:cxn modelId="{6421AA57-1C46-4CA6-84CE-B94BC457F28D}" type="presParOf" srcId="{9A49429D-439E-45BE-B4AE-570BB0562DCC}" destId="{D2A70EE5-CC74-436F-9B70-BF612C471984}" srcOrd="0" destOrd="0" presId="urn:microsoft.com/office/officeart/2005/8/layout/orgChart1"/>
    <dgm:cxn modelId="{1F8F1B2C-E75D-4D4E-B0C6-BF1036AE4076}" type="presParOf" srcId="{D2A70EE5-CC74-436F-9B70-BF612C471984}" destId="{58B2101B-297B-481D-8222-2E0FC6F58CF7}" srcOrd="0" destOrd="0" presId="urn:microsoft.com/office/officeart/2005/8/layout/orgChart1"/>
    <dgm:cxn modelId="{71B6CA07-B7EC-45E6-8AC8-DFF513AF9939}" type="presParOf" srcId="{D2A70EE5-CC74-436F-9B70-BF612C471984}" destId="{1FF9566E-CA01-41BC-85AA-9C8E62A3B076}" srcOrd="1" destOrd="0" presId="urn:microsoft.com/office/officeart/2005/8/layout/orgChart1"/>
    <dgm:cxn modelId="{2824C441-A303-4672-9F84-389AB86F01B9}" type="presParOf" srcId="{9A49429D-439E-45BE-B4AE-570BB0562DCC}" destId="{85FC325E-4BFD-4670-80FC-6BAC6DA86B46}" srcOrd="1" destOrd="0" presId="urn:microsoft.com/office/officeart/2005/8/layout/orgChart1"/>
    <dgm:cxn modelId="{CEFD462E-0558-4299-876D-0C44C458D1BF}" type="presParOf" srcId="{85FC325E-4BFD-4670-80FC-6BAC6DA86B46}" destId="{97A5AC1F-E073-4566-8E9B-90C626B17921}" srcOrd="0" destOrd="0" presId="urn:microsoft.com/office/officeart/2005/8/layout/orgChart1"/>
    <dgm:cxn modelId="{4118B425-F39A-409D-A6D7-024B6B743307}" type="presParOf" srcId="{85FC325E-4BFD-4670-80FC-6BAC6DA86B46}" destId="{A4E10111-C83D-44EE-AECB-70A0370AE557}" srcOrd="1" destOrd="0" presId="urn:microsoft.com/office/officeart/2005/8/layout/orgChart1"/>
    <dgm:cxn modelId="{CE0D4218-5FDD-42DD-81DE-02932D705B68}" type="presParOf" srcId="{A4E10111-C83D-44EE-AECB-70A0370AE557}" destId="{33DAE53F-085D-43F1-AFD1-0790A634D75D}" srcOrd="0" destOrd="0" presId="urn:microsoft.com/office/officeart/2005/8/layout/orgChart1"/>
    <dgm:cxn modelId="{F640DB1B-EF8B-4339-8440-47F1C3B14028}" type="presParOf" srcId="{33DAE53F-085D-43F1-AFD1-0790A634D75D}" destId="{D9C97BF7-629A-426E-9D5B-40C3941E6BD9}" srcOrd="0" destOrd="0" presId="urn:microsoft.com/office/officeart/2005/8/layout/orgChart1"/>
    <dgm:cxn modelId="{7B68D103-01AD-4077-B1A6-82ECA0D30443}" type="presParOf" srcId="{33DAE53F-085D-43F1-AFD1-0790A634D75D}" destId="{333CB15F-3640-4B06-9441-1A0EE9787FDA}" srcOrd="1" destOrd="0" presId="urn:microsoft.com/office/officeart/2005/8/layout/orgChart1"/>
    <dgm:cxn modelId="{FE20BBF2-0CA6-4741-BEF2-7CA07F54B8CF}" type="presParOf" srcId="{A4E10111-C83D-44EE-AECB-70A0370AE557}" destId="{404501A8-4234-4396-9246-2451C0AA862A}" srcOrd="1" destOrd="0" presId="urn:microsoft.com/office/officeart/2005/8/layout/orgChart1"/>
    <dgm:cxn modelId="{FF0EAADF-3E77-4236-AEAF-6956160EC7DE}" type="presParOf" srcId="{A4E10111-C83D-44EE-AECB-70A0370AE557}" destId="{782BCB62-EF93-42B4-A7BB-6C2065420D25}" srcOrd="2" destOrd="0" presId="urn:microsoft.com/office/officeart/2005/8/layout/orgChart1"/>
    <dgm:cxn modelId="{37A0B7CF-7999-4B68-9FDB-40D0E6DCACA1}" type="presParOf" srcId="{782BCB62-EF93-42B4-A7BB-6C2065420D25}" destId="{C88370C2-D77B-4561-8F8E-53FA7860AF40}" srcOrd="0" destOrd="0" presId="urn:microsoft.com/office/officeart/2005/8/layout/orgChart1"/>
    <dgm:cxn modelId="{A68E18DC-B2A7-4B6D-9C0B-25BCEB7269E1}" type="presParOf" srcId="{782BCB62-EF93-42B4-A7BB-6C2065420D25}" destId="{70DC133E-A8CD-416D-BAF1-18845D972416}" srcOrd="1" destOrd="0" presId="urn:microsoft.com/office/officeart/2005/8/layout/orgChart1"/>
    <dgm:cxn modelId="{1F2C603F-069F-41BA-8B94-E24188F19585}" type="presParOf" srcId="{70DC133E-A8CD-416D-BAF1-18845D972416}" destId="{8798153E-1A6C-44E5-B20F-E85C40E304DF}" srcOrd="0" destOrd="0" presId="urn:microsoft.com/office/officeart/2005/8/layout/orgChart1"/>
    <dgm:cxn modelId="{6A99898C-744D-423B-8EAA-07F18993BE21}" type="presParOf" srcId="{8798153E-1A6C-44E5-B20F-E85C40E304DF}" destId="{D9AAECC1-A185-43C2-B8E2-A6E36211ADE1}" srcOrd="0" destOrd="0" presId="urn:microsoft.com/office/officeart/2005/8/layout/orgChart1"/>
    <dgm:cxn modelId="{3694E836-428B-4FE7-9999-646068502C41}" type="presParOf" srcId="{8798153E-1A6C-44E5-B20F-E85C40E304DF}" destId="{7DC38653-31E4-4352-AE57-4AF563B7A07C}" srcOrd="1" destOrd="0" presId="urn:microsoft.com/office/officeart/2005/8/layout/orgChart1"/>
    <dgm:cxn modelId="{4B2EA025-2E1F-466A-897B-40F9526D09D0}" type="presParOf" srcId="{70DC133E-A8CD-416D-BAF1-18845D972416}" destId="{B3CA1DAF-2BC4-47B0-AA7E-714017E75B8D}" srcOrd="1" destOrd="0" presId="urn:microsoft.com/office/officeart/2005/8/layout/orgChart1"/>
    <dgm:cxn modelId="{2F04D15B-E382-4494-AED8-D0E576DBE4FD}" type="presParOf" srcId="{70DC133E-A8CD-416D-BAF1-18845D972416}" destId="{06C652FA-BA57-4CFF-B97C-5A3F818C02BC}" srcOrd="2" destOrd="0" presId="urn:microsoft.com/office/officeart/2005/8/layout/orgChart1"/>
    <dgm:cxn modelId="{26EC34EC-782B-4742-B3A3-3292890CF227}" type="presParOf" srcId="{782BCB62-EF93-42B4-A7BB-6C2065420D25}" destId="{640D038C-D143-4CF7-B764-5BC8350E3378}" srcOrd="2" destOrd="0" presId="urn:microsoft.com/office/officeart/2005/8/layout/orgChart1"/>
    <dgm:cxn modelId="{25F90C7A-5A4E-4BEC-AF48-CD32CC98E069}" type="presParOf" srcId="{782BCB62-EF93-42B4-A7BB-6C2065420D25}" destId="{725379B1-ABF3-4B10-B778-8D8A7FABFAFB}" srcOrd="3" destOrd="0" presId="urn:microsoft.com/office/officeart/2005/8/layout/orgChart1"/>
    <dgm:cxn modelId="{945D193B-109E-4304-B5E7-856F39CACC0D}" type="presParOf" srcId="{725379B1-ABF3-4B10-B778-8D8A7FABFAFB}" destId="{CC759892-E546-499A-8C96-334FCEC0B250}" srcOrd="0" destOrd="0" presId="urn:microsoft.com/office/officeart/2005/8/layout/orgChart1"/>
    <dgm:cxn modelId="{1BA16940-DB96-4A47-906B-D4F9A99B611B}" type="presParOf" srcId="{CC759892-E546-499A-8C96-334FCEC0B250}" destId="{BABD8DCB-32BF-435D-9D98-42018125754E}" srcOrd="0" destOrd="0" presId="urn:microsoft.com/office/officeart/2005/8/layout/orgChart1"/>
    <dgm:cxn modelId="{3751D29B-C7ED-4304-81B1-99181244B6BF}" type="presParOf" srcId="{CC759892-E546-499A-8C96-334FCEC0B250}" destId="{78F5716E-E00F-4271-8CFC-2A40EF6AD71D}" srcOrd="1" destOrd="0" presId="urn:microsoft.com/office/officeart/2005/8/layout/orgChart1"/>
    <dgm:cxn modelId="{7DECBC61-AC8C-4635-B3E8-659D0DC69CD3}" type="presParOf" srcId="{725379B1-ABF3-4B10-B778-8D8A7FABFAFB}" destId="{F71A1F87-EAA9-4573-B4AD-D1E8C8C72B81}" srcOrd="1" destOrd="0" presId="urn:microsoft.com/office/officeart/2005/8/layout/orgChart1"/>
    <dgm:cxn modelId="{7B04B205-1560-48A6-BD8E-DA5219808B31}" type="presParOf" srcId="{725379B1-ABF3-4B10-B778-8D8A7FABFAFB}" destId="{3F9ED038-EA38-4D85-A9E3-9897F427D2D6}" srcOrd="2" destOrd="0" presId="urn:microsoft.com/office/officeart/2005/8/layout/orgChart1"/>
    <dgm:cxn modelId="{9289B5C4-9BAD-42CD-AC12-E0D8166625F5}" type="presParOf" srcId="{782BCB62-EF93-42B4-A7BB-6C2065420D25}" destId="{8D96DD25-0A41-4453-B70C-CC234B091AE5}" srcOrd="4" destOrd="0" presId="urn:microsoft.com/office/officeart/2005/8/layout/orgChart1"/>
    <dgm:cxn modelId="{9E4CAF40-AE00-4A4A-9499-849FB5C1DFAA}" type="presParOf" srcId="{782BCB62-EF93-42B4-A7BB-6C2065420D25}" destId="{C2A4523B-92F7-4613-A7DF-01062634B4B6}" srcOrd="5" destOrd="0" presId="urn:microsoft.com/office/officeart/2005/8/layout/orgChart1"/>
    <dgm:cxn modelId="{A63F944C-6DC1-4090-97A5-B13C86A96BB7}" type="presParOf" srcId="{C2A4523B-92F7-4613-A7DF-01062634B4B6}" destId="{9CD2E797-087D-4AB0-9958-1CE6D0C62219}" srcOrd="0" destOrd="0" presId="urn:microsoft.com/office/officeart/2005/8/layout/orgChart1"/>
    <dgm:cxn modelId="{41FEFC17-D259-49F2-83AF-77020E7F39F5}" type="presParOf" srcId="{9CD2E797-087D-4AB0-9958-1CE6D0C62219}" destId="{A225CD73-CAC9-4637-9967-3F7AA7470838}" srcOrd="0" destOrd="0" presId="urn:microsoft.com/office/officeart/2005/8/layout/orgChart1"/>
    <dgm:cxn modelId="{652830AA-CA30-42CF-9CCF-6B06C5CF0B89}" type="presParOf" srcId="{9CD2E797-087D-4AB0-9958-1CE6D0C62219}" destId="{AD9D8889-0B8D-4C6D-9FFD-406B44776E6D}" srcOrd="1" destOrd="0" presId="urn:microsoft.com/office/officeart/2005/8/layout/orgChart1"/>
    <dgm:cxn modelId="{802A8A85-DD7D-434C-BDD1-7DD338AC956C}" type="presParOf" srcId="{C2A4523B-92F7-4613-A7DF-01062634B4B6}" destId="{79713534-6AAF-4597-8AB2-98C952C142E7}" srcOrd="1" destOrd="0" presId="urn:microsoft.com/office/officeart/2005/8/layout/orgChart1"/>
    <dgm:cxn modelId="{AFAA0E3E-61CD-4D71-AD6A-68E0AD6502A6}" type="presParOf" srcId="{C2A4523B-92F7-4613-A7DF-01062634B4B6}" destId="{0E47D292-5A30-45EA-BB8B-B344E5BBEEA7}" srcOrd="2" destOrd="0" presId="urn:microsoft.com/office/officeart/2005/8/layout/orgChart1"/>
    <dgm:cxn modelId="{83724FCC-51DD-4CCC-8CB6-908C667B720B}" type="presParOf" srcId="{782BCB62-EF93-42B4-A7BB-6C2065420D25}" destId="{37964AE0-7628-405D-9CFC-FAFEFDEB9186}" srcOrd="6" destOrd="0" presId="urn:microsoft.com/office/officeart/2005/8/layout/orgChart1"/>
    <dgm:cxn modelId="{F9956E73-A2C8-4130-AC1A-19F666EBE90B}" type="presParOf" srcId="{782BCB62-EF93-42B4-A7BB-6C2065420D25}" destId="{805B2361-6410-4884-A71F-D882F2E71556}" srcOrd="7" destOrd="0" presId="urn:microsoft.com/office/officeart/2005/8/layout/orgChart1"/>
    <dgm:cxn modelId="{4E07244A-28BD-4B83-84A4-4A361AAF0F16}" type="presParOf" srcId="{805B2361-6410-4884-A71F-D882F2E71556}" destId="{61FB8D82-F632-4C13-83D3-8D344A59E73B}" srcOrd="0" destOrd="0" presId="urn:microsoft.com/office/officeart/2005/8/layout/orgChart1"/>
    <dgm:cxn modelId="{26617BC9-B56A-4EEF-9EA9-8C8074C7FBB2}" type="presParOf" srcId="{61FB8D82-F632-4C13-83D3-8D344A59E73B}" destId="{5BF4DC55-7FDC-4B9B-A604-4223FAAD48EC}" srcOrd="0" destOrd="0" presId="urn:microsoft.com/office/officeart/2005/8/layout/orgChart1"/>
    <dgm:cxn modelId="{F1E24F54-0DA8-4FC3-8382-54E4AC78D7FE}" type="presParOf" srcId="{61FB8D82-F632-4C13-83D3-8D344A59E73B}" destId="{C0802821-5D5F-480C-9815-142CED55C7D0}" srcOrd="1" destOrd="0" presId="urn:microsoft.com/office/officeart/2005/8/layout/orgChart1"/>
    <dgm:cxn modelId="{85A696C3-2DC8-4AAC-A2AF-9F935D61517F}" type="presParOf" srcId="{805B2361-6410-4884-A71F-D882F2E71556}" destId="{3BFBAFCC-70EC-4B54-B3C1-9C374B6F0301}" srcOrd="1" destOrd="0" presId="urn:microsoft.com/office/officeart/2005/8/layout/orgChart1"/>
    <dgm:cxn modelId="{D20529F3-51EE-4E68-B809-AADD2090EC8E}" type="presParOf" srcId="{805B2361-6410-4884-A71F-D882F2E71556}" destId="{11FC71E2-9530-4136-A526-DFA8D3855BA3}" srcOrd="2" destOrd="0" presId="urn:microsoft.com/office/officeart/2005/8/layout/orgChart1"/>
    <dgm:cxn modelId="{418C8215-F3E4-405E-B30F-3A77AFCA4E87}" type="presParOf" srcId="{9A49429D-439E-45BE-B4AE-570BB0562DCC}" destId="{5388F305-27B7-40C9-B5AD-05A2BB5468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</a:t>
          </a:r>
          <a:r>
            <a:rPr lang="es-ES" sz="1200" dirty="0" smtClean="0"/>
            <a:t>Orquesta</a:t>
          </a:r>
          <a:endParaRPr lang="es-ES" sz="1200" dirty="0" smtClean="0"/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Y="42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15381" custScaleY="1263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Social</a:t>
          </a:r>
        </a:p>
        <a:p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</a:t>
          </a:r>
          <a:r>
            <a:rPr lang="es-ES" sz="1200" dirty="0" smtClean="0"/>
            <a:t>Deporte</a:t>
          </a:r>
          <a:endParaRPr lang="es-ES" sz="1200" dirty="0" smtClean="0"/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5BCC82FE-DF55-47F3-89B3-D11D296F9D13}">
      <dgm:prSet phldrT="[Texto]" custT="1"/>
      <dgm:spPr/>
      <dgm:t>
        <a:bodyPr/>
        <a:lstStyle/>
        <a:p>
          <a:r>
            <a:rPr lang="es-ES" sz="1200" dirty="0" smtClean="0"/>
            <a:t>Coordinador(a) de Clubes </a:t>
          </a:r>
        </a:p>
      </dgm:t>
    </dgm:pt>
    <dgm:pt modelId="{FA228FFA-A513-4960-A54A-714665C06096}" type="parTrans" cxnId="{EF27B7B6-D835-4C75-B767-37230EDEC32A}">
      <dgm:prSet/>
      <dgm:spPr/>
      <dgm:t>
        <a:bodyPr/>
        <a:lstStyle/>
        <a:p>
          <a:endParaRPr lang="es-ES" sz="1200"/>
        </a:p>
      </dgm:t>
    </dgm:pt>
    <dgm:pt modelId="{9579E88A-6688-45E3-9185-DEDD3EA97A97}" type="sibTrans" cxnId="{EF27B7B6-D835-4C75-B767-37230EDEC32A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</a:t>
          </a:r>
          <a:r>
            <a:rPr lang="es-ES" sz="1200" dirty="0" smtClean="0"/>
            <a:t>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8C0518FF-2823-45C5-BF3B-4F11A7FD6516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Clubes</a:t>
          </a:r>
          <a:endParaRPr lang="es-ES" sz="1200" dirty="0" smtClean="0"/>
        </a:p>
      </dgm:t>
    </dgm:pt>
    <dgm:pt modelId="{75047D99-87F0-4C08-84B6-25CCB9100F2C}" type="parTrans" cxnId="{2CE636BA-98FE-4953-B9FA-B1746E243A2D}">
      <dgm:prSet/>
      <dgm:spPr/>
      <dgm:t>
        <a:bodyPr/>
        <a:lstStyle/>
        <a:p>
          <a:endParaRPr lang="es-ES" sz="1200"/>
        </a:p>
      </dgm:t>
    </dgm:pt>
    <dgm:pt modelId="{1113C6F8-94BA-4D68-AEDF-0BBE785D35FE}" type="sibTrans" cxnId="{2CE636BA-98FE-4953-B9FA-B1746E243A2D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D73A5D62-70B1-413A-B762-3D063B697B23}" type="pres">
      <dgm:prSet presAssocID="{FA228FFA-A513-4960-A54A-714665C0609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C519B4DA-4EC6-414B-ABC8-4BAFA293CC5F}" type="pres">
      <dgm:prSet presAssocID="{5BCC82FE-DF55-47F3-89B3-D11D296F9D13}" presName="hierRoot2" presStyleCnt="0">
        <dgm:presLayoutVars>
          <dgm:hierBranch/>
        </dgm:presLayoutVars>
      </dgm:prSet>
      <dgm:spPr/>
    </dgm:pt>
    <dgm:pt modelId="{224C8951-A0C4-4C91-B3BA-94684A42490E}" type="pres">
      <dgm:prSet presAssocID="{5BCC82FE-DF55-47F3-89B3-D11D296F9D13}" presName="rootComposite" presStyleCnt="0"/>
      <dgm:spPr/>
    </dgm:pt>
    <dgm:pt modelId="{3F0098DB-FB8E-4223-B9FF-34BD047A2748}" type="pres">
      <dgm:prSet presAssocID="{5BCC82FE-DF55-47F3-89B3-D11D296F9D13}" presName="rootText" presStyleLbl="node2" presStyleIdx="0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E03A45-A6C0-4C5E-818C-B21F159E6C70}" type="pres">
      <dgm:prSet presAssocID="{5BCC82FE-DF55-47F3-89B3-D11D296F9D13}" presName="rootConnector" presStyleLbl="node2" presStyleIdx="0" presStyleCnt="4"/>
      <dgm:spPr/>
      <dgm:t>
        <a:bodyPr/>
        <a:lstStyle/>
        <a:p>
          <a:endParaRPr lang="es-ES"/>
        </a:p>
      </dgm:t>
    </dgm:pt>
    <dgm:pt modelId="{5C7247EC-642D-4D0A-8AA5-428B40E3CE77}" type="pres">
      <dgm:prSet presAssocID="{5BCC82FE-DF55-47F3-89B3-D11D296F9D13}" presName="hierChild4" presStyleCnt="0"/>
      <dgm:spPr/>
    </dgm:pt>
    <dgm:pt modelId="{9972FA07-E850-4BC3-A91B-BC023329955E}" type="pres">
      <dgm:prSet presAssocID="{75047D99-87F0-4C08-84B6-25CCB9100F2C}" presName="Name35" presStyleLbl="parChTrans1D3" presStyleIdx="0" presStyleCnt="8"/>
      <dgm:spPr/>
      <dgm:t>
        <a:bodyPr/>
        <a:lstStyle/>
        <a:p>
          <a:endParaRPr lang="es-ES"/>
        </a:p>
      </dgm:t>
    </dgm:pt>
    <dgm:pt modelId="{928392A5-BF74-4BC4-A486-13AB07E6102F}" type="pres">
      <dgm:prSet presAssocID="{8C0518FF-2823-45C5-BF3B-4F11A7FD6516}" presName="hierRoot2" presStyleCnt="0">
        <dgm:presLayoutVars>
          <dgm:hierBranch val="init"/>
        </dgm:presLayoutVars>
      </dgm:prSet>
      <dgm:spPr/>
    </dgm:pt>
    <dgm:pt modelId="{8102186B-BB9C-4443-94EB-27AFFDC9CE34}" type="pres">
      <dgm:prSet presAssocID="{8C0518FF-2823-45C5-BF3B-4F11A7FD6516}" presName="rootComposite" presStyleCnt="0"/>
      <dgm:spPr/>
    </dgm:pt>
    <dgm:pt modelId="{FA9EE723-649B-43D3-BEF6-92991FBD8092}" type="pres">
      <dgm:prSet presAssocID="{8C0518FF-2823-45C5-BF3B-4F11A7FD651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FCDAE-225E-4312-94F8-7875BA46F081}" type="pres">
      <dgm:prSet presAssocID="{8C0518FF-2823-45C5-BF3B-4F11A7FD65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DD0DB220-DE84-4474-903F-FAC4EFD17E7A}" type="pres">
      <dgm:prSet presAssocID="{8C0518FF-2823-45C5-BF3B-4F11A7FD6516}" presName="hierChild4" presStyleCnt="0"/>
      <dgm:spPr/>
    </dgm:pt>
    <dgm:pt modelId="{19D57454-42B0-4C3C-A278-F79BD882FB68}" type="pres">
      <dgm:prSet presAssocID="{8C0518FF-2823-45C5-BF3B-4F11A7FD6516}" presName="hierChild5" presStyleCnt="0"/>
      <dgm:spPr/>
    </dgm:pt>
    <dgm:pt modelId="{2D617A51-58C7-4D0F-8F30-56F56B9CFD2F}" type="pres">
      <dgm:prSet presAssocID="{5BCC82FE-DF55-47F3-89B3-D11D296F9D13}" presName="hierChild5" presStyleCnt="0"/>
      <dgm:spPr/>
    </dgm:pt>
    <dgm:pt modelId="{F5B60803-8A1B-43E9-956C-964CFAFC6B7B}" type="pres">
      <dgm:prSet presAssocID="{E0DA9469-98BC-4BF3-B630-7EB869F686EB}" presName="Name37" presStyleLbl="parChTrans1D2" presStyleIdx="1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1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07449" custScaleY="105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247" custScaleY="104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2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2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3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3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5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6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7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4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19ED93E3-1273-4C87-85F1-07897EE32212}" type="presOf" srcId="{FA228FFA-A513-4960-A54A-714665C06096}" destId="{D73A5D62-70B1-413A-B762-3D063B697B23}" srcOrd="0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F960A8B1-69C4-46AA-9528-DAF2D8C0B634}" type="presOf" srcId="{75047D99-87F0-4C08-84B6-25CCB9100F2C}" destId="{9972FA07-E850-4BC3-A91B-BC023329955E}" srcOrd="0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15FBDE9A-8209-4121-88C8-21E4E2819465}" srcId="{9460999F-411C-4C31-B047-C664E61C4334}" destId="{F9C3854A-C10C-4F6E-9485-CA4D78EC7AE4}" srcOrd="5" destOrd="0" parTransId="{E0DA9469-98BC-4BF3-B630-7EB869F686EB}" sibTransId="{1C5BBE4E-6868-413A-BBED-0B8B23CC488F}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D9E54AB1-F986-469E-8347-CB5078281B56}" type="presOf" srcId="{8C0518FF-2823-45C5-BF3B-4F11A7FD6516}" destId="{FA9EE723-649B-43D3-BEF6-92991FBD8092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2CE636BA-98FE-4953-B9FA-B1746E243A2D}" srcId="{5BCC82FE-DF55-47F3-89B3-D11D296F9D13}" destId="{8C0518FF-2823-45C5-BF3B-4F11A7FD6516}" srcOrd="0" destOrd="0" parTransId="{75047D99-87F0-4C08-84B6-25CCB9100F2C}" sibTransId="{1113C6F8-94BA-4D68-AEDF-0BBE785D35FE}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EF27B7B6-D835-4C75-B767-37230EDEC32A}" srcId="{9460999F-411C-4C31-B047-C664E61C4334}" destId="{5BCC82FE-DF55-47F3-89B3-D11D296F9D13}" srcOrd="4" destOrd="0" parTransId="{FA228FFA-A513-4960-A54A-714665C06096}" sibTransId="{9579E88A-6688-45E3-9185-DEDD3EA97A97}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54EDFB1-A85B-4341-A9D2-FE43D810BA7D}" type="presOf" srcId="{5BCC82FE-DF55-47F3-89B3-D11D296F9D13}" destId="{8BE03A45-A6C0-4C5E-818C-B21F159E6C7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B0C8D9EE-625D-4765-85E3-AB7069973E9B}" type="presOf" srcId="{8C0518FF-2823-45C5-BF3B-4F11A7FD6516}" destId="{0ECFCDAE-225E-4312-94F8-7875BA46F081}" srcOrd="1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B6D762A9-6906-4456-AAB3-6B30E9AFDDA1}" srcId="{9460999F-411C-4C31-B047-C664E61C4334}" destId="{6412B829-53B8-4335-A8E8-BF68A4CE9E5A}" srcOrd="6" destOrd="0" parTransId="{2105C248-A41D-480D-A40F-64314007F5A9}" sibTransId="{263CF818-F6C4-414B-A7C1-27813A2C3C80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949DB147-FF41-4346-AC72-FE655BF492BD}" type="presOf" srcId="{5BCC82FE-DF55-47F3-89B3-D11D296F9D13}" destId="{3F0098DB-FB8E-4223-B9FF-34BD047A2748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835E7CC-2A63-42E7-AC1E-7C186EEA4481}" type="presParOf" srcId="{192A4A43-5DC6-4E48-A7A3-07390C05F084}" destId="{D73A5D62-70B1-413A-B762-3D063B697B23}" srcOrd="0" destOrd="0" presId="urn:microsoft.com/office/officeart/2005/8/layout/orgChart1"/>
    <dgm:cxn modelId="{054B907E-918C-445F-8AB5-B4E1E16E9850}" type="presParOf" srcId="{192A4A43-5DC6-4E48-A7A3-07390C05F084}" destId="{C519B4DA-4EC6-414B-ABC8-4BAFA293CC5F}" srcOrd="1" destOrd="0" presId="urn:microsoft.com/office/officeart/2005/8/layout/orgChart1"/>
    <dgm:cxn modelId="{8B66AF69-8ABE-4E8A-8271-31B1407E4139}" type="presParOf" srcId="{C519B4DA-4EC6-414B-ABC8-4BAFA293CC5F}" destId="{224C8951-A0C4-4C91-B3BA-94684A42490E}" srcOrd="0" destOrd="0" presId="urn:microsoft.com/office/officeart/2005/8/layout/orgChart1"/>
    <dgm:cxn modelId="{53B6186E-287F-4EEB-9CEF-FEAA5137CBDC}" type="presParOf" srcId="{224C8951-A0C4-4C91-B3BA-94684A42490E}" destId="{3F0098DB-FB8E-4223-B9FF-34BD047A2748}" srcOrd="0" destOrd="0" presId="urn:microsoft.com/office/officeart/2005/8/layout/orgChart1"/>
    <dgm:cxn modelId="{D1365BEB-D43A-4062-90BE-80C03F02E3D4}" type="presParOf" srcId="{224C8951-A0C4-4C91-B3BA-94684A42490E}" destId="{8BE03A45-A6C0-4C5E-818C-B21F159E6C70}" srcOrd="1" destOrd="0" presId="urn:microsoft.com/office/officeart/2005/8/layout/orgChart1"/>
    <dgm:cxn modelId="{FFF03E02-E99F-4816-A43D-962CA02AA971}" type="presParOf" srcId="{C519B4DA-4EC6-414B-ABC8-4BAFA293CC5F}" destId="{5C7247EC-642D-4D0A-8AA5-428B40E3CE77}" srcOrd="1" destOrd="0" presId="urn:microsoft.com/office/officeart/2005/8/layout/orgChart1"/>
    <dgm:cxn modelId="{1B33F469-5929-48F0-BB1C-ADBBFEF44E6B}" type="presParOf" srcId="{5C7247EC-642D-4D0A-8AA5-428B40E3CE77}" destId="{9972FA07-E850-4BC3-A91B-BC023329955E}" srcOrd="0" destOrd="0" presId="urn:microsoft.com/office/officeart/2005/8/layout/orgChart1"/>
    <dgm:cxn modelId="{30DBFF99-3546-4C38-A9F5-82E6E5DD63DD}" type="presParOf" srcId="{5C7247EC-642D-4D0A-8AA5-428B40E3CE77}" destId="{928392A5-BF74-4BC4-A486-13AB07E6102F}" srcOrd="1" destOrd="0" presId="urn:microsoft.com/office/officeart/2005/8/layout/orgChart1"/>
    <dgm:cxn modelId="{70BAF584-C684-42BA-81A1-B3EB1BE30B63}" type="presParOf" srcId="{928392A5-BF74-4BC4-A486-13AB07E6102F}" destId="{8102186B-BB9C-4443-94EB-27AFFDC9CE34}" srcOrd="0" destOrd="0" presId="urn:microsoft.com/office/officeart/2005/8/layout/orgChart1"/>
    <dgm:cxn modelId="{23E0D682-6E4F-4980-9940-F0AA612BFD24}" type="presParOf" srcId="{8102186B-BB9C-4443-94EB-27AFFDC9CE34}" destId="{FA9EE723-649B-43D3-BEF6-92991FBD8092}" srcOrd="0" destOrd="0" presId="urn:microsoft.com/office/officeart/2005/8/layout/orgChart1"/>
    <dgm:cxn modelId="{A59F9F39-14AB-48EE-B83E-8035F4AD2CCC}" type="presParOf" srcId="{8102186B-BB9C-4443-94EB-27AFFDC9CE34}" destId="{0ECFCDAE-225E-4312-94F8-7875BA46F081}" srcOrd="1" destOrd="0" presId="urn:microsoft.com/office/officeart/2005/8/layout/orgChart1"/>
    <dgm:cxn modelId="{0D17CBAB-E0A2-417B-852B-741ABAF237F2}" type="presParOf" srcId="{928392A5-BF74-4BC4-A486-13AB07E6102F}" destId="{DD0DB220-DE84-4474-903F-FAC4EFD17E7A}" srcOrd="1" destOrd="0" presId="urn:microsoft.com/office/officeart/2005/8/layout/orgChart1"/>
    <dgm:cxn modelId="{FB2B9595-583F-4C07-883A-53ADA3F9C20D}" type="presParOf" srcId="{928392A5-BF74-4BC4-A486-13AB07E6102F}" destId="{19D57454-42B0-4C3C-A278-F79BD882FB68}" srcOrd="2" destOrd="0" presId="urn:microsoft.com/office/officeart/2005/8/layout/orgChart1"/>
    <dgm:cxn modelId="{D5A0A392-0498-4233-93EC-EEC90B32E923}" type="presParOf" srcId="{C519B4DA-4EC6-414B-ABC8-4BAFA293CC5F}" destId="{2D617A51-58C7-4D0F-8F30-56F56B9CFD2F}" srcOrd="2" destOrd="0" presId="urn:microsoft.com/office/officeart/2005/8/layout/orgChart1"/>
    <dgm:cxn modelId="{01184436-B397-482A-BEDC-F660E3037676}" type="presParOf" srcId="{192A4A43-5DC6-4E48-A7A3-07390C05F084}" destId="{F5B60803-8A1B-43E9-956C-964CFAFC6B7B}" srcOrd="2" destOrd="0" presId="urn:microsoft.com/office/officeart/2005/8/layout/orgChart1"/>
    <dgm:cxn modelId="{3767C97E-0866-40D7-848A-1D6D2FDE8BB6}" type="presParOf" srcId="{192A4A43-5DC6-4E48-A7A3-07390C05F084}" destId="{15E093A9-D10E-439C-BCBF-14B170D29987}" srcOrd="3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4" destOrd="0" presId="urn:microsoft.com/office/officeart/2005/8/layout/orgChart1"/>
    <dgm:cxn modelId="{6A1A6B76-4E01-418C-B29D-2409D7511D79}" type="presParOf" srcId="{192A4A43-5DC6-4E48-A7A3-07390C05F084}" destId="{26ACE941-B906-440D-8948-E35202915F75}" srcOrd="5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6" destOrd="0" presId="urn:microsoft.com/office/officeart/2005/8/layout/orgChart1"/>
    <dgm:cxn modelId="{2796F2F1-C7B1-486E-B47E-ACA2AA35758C}" type="presParOf" srcId="{192A4A43-5DC6-4E48-A7A3-07390C05F084}" destId="{4263B0A1-E827-42E9-9A5A-D1A22142AA0E}" srcOrd="7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93B478-52B7-4D96-9320-494BE314D889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Clubes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82408E-923B-4C42-9E86-CDB3A20448AC}" type="parTrans" cxnId="{7A03FA61-0CD1-48C1-AFA7-A727D7B7FDED}">
      <dgm:prSet/>
      <dgm:spPr/>
      <dgm:t>
        <a:bodyPr/>
        <a:lstStyle/>
        <a:p>
          <a:endParaRPr lang="es-ES" sz="1200"/>
        </a:p>
      </dgm:t>
    </dgm:pt>
    <dgm:pt modelId="{DF262DED-CF5B-444B-BA70-3948B5DBAD5F}" type="sibTrans" cxnId="{7A03FA61-0CD1-48C1-AFA7-A727D7B7FDED}">
      <dgm:prSet/>
      <dgm:spPr/>
      <dgm:t>
        <a:bodyPr/>
        <a:lstStyle/>
        <a:p>
          <a:endParaRPr lang="es-ES" sz="1200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Clubes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1EC373E8-1C93-4AB0-AC1C-9941088AF26D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7EDD4AF2-F3D4-4F23-85A1-5B1472F3188E}" type="parTrans" cxnId="{A0816669-C666-48D6-83FD-13F92D1088AF}">
      <dgm:prSet/>
      <dgm:spPr/>
      <dgm:t>
        <a:bodyPr/>
        <a:lstStyle/>
        <a:p>
          <a:endParaRPr lang="es-ES" sz="1200"/>
        </a:p>
      </dgm:t>
    </dgm:pt>
    <dgm:pt modelId="{93A053C7-B02B-466C-B18B-8A69A1932B81}" type="sibTrans" cxnId="{A0816669-C666-48D6-83FD-13F92D1088AF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8D2A39-2999-4218-B14C-E0FE928DA75D}" type="pres">
      <dgm:prSet presAssocID="{8993B478-52B7-4D96-9320-494BE314D889}" presName="hierRoot1" presStyleCnt="0">
        <dgm:presLayoutVars>
          <dgm:hierBranch/>
        </dgm:presLayoutVars>
      </dgm:prSet>
      <dgm:spPr/>
    </dgm:pt>
    <dgm:pt modelId="{9FCB2968-98B3-48C9-BC34-A07D6658408F}" type="pres">
      <dgm:prSet presAssocID="{8993B478-52B7-4D96-9320-494BE314D889}" presName="rootComposite1" presStyleCnt="0"/>
      <dgm:spPr/>
    </dgm:pt>
    <dgm:pt modelId="{C36A91AC-D8BB-4F6C-8529-05585F106590}" type="pres">
      <dgm:prSet presAssocID="{8993B478-52B7-4D96-9320-494BE314D8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90757E-71BB-462D-9F9C-FDD856B1E1FA}" type="pres">
      <dgm:prSet presAssocID="{8993B478-52B7-4D96-9320-494BE314D8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84FBAD-12C8-4516-8FBC-DA7CD70F81B0}" type="pres">
      <dgm:prSet presAssocID="{8993B478-52B7-4D96-9320-494BE314D889}" presName="hierChild2" presStyleCnt="0"/>
      <dgm:spPr/>
    </dgm:pt>
    <dgm:pt modelId="{69619CCD-5215-418B-98DC-26515833E647}" type="pres">
      <dgm:prSet presAssocID="{581C2B2C-223E-47C7-9564-8F5953D4F61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4C39369-89CB-4122-826D-4CF9F52A5321}" type="pres">
      <dgm:prSet presAssocID="{492D5198-4FB6-48F5-BAC2-BCD58288DA26}" presName="hierRoot2" presStyleCnt="0">
        <dgm:presLayoutVars>
          <dgm:hierBranch/>
        </dgm:presLayoutVars>
      </dgm:prSet>
      <dgm:spPr/>
    </dgm:pt>
    <dgm:pt modelId="{AF4F5474-8A26-4402-BF1C-E5698F290F31}" type="pres">
      <dgm:prSet presAssocID="{492D5198-4FB6-48F5-BAC2-BCD58288DA26}" presName="rootComposite" presStyleCnt="0"/>
      <dgm:spPr/>
    </dgm:pt>
    <dgm:pt modelId="{6B1A98DD-F038-4E2D-977E-86463AC8F11A}" type="pres">
      <dgm:prSet presAssocID="{492D5198-4FB6-48F5-BAC2-BCD58288DA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00693-B258-457D-B8AD-F09EBAD2E7F5}" type="pres">
      <dgm:prSet presAssocID="{492D5198-4FB6-48F5-BAC2-BCD58288DA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6A27F-1518-43C3-B949-7D3D5E1431DF}" type="pres">
      <dgm:prSet presAssocID="{492D5198-4FB6-48F5-BAC2-BCD58288DA26}" presName="hierChild4" presStyleCnt="0"/>
      <dgm:spPr/>
    </dgm:pt>
    <dgm:pt modelId="{7C2E9E61-1939-4DF9-BE86-D77E5CFEAFD8}" type="pres">
      <dgm:prSet presAssocID="{7EDD4AF2-F3D4-4F23-85A1-5B1472F318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F24DEC6-8475-4335-BA04-7471032924F4}" type="pres">
      <dgm:prSet presAssocID="{1EC373E8-1C93-4AB0-AC1C-9941088AF26D}" presName="hierRoot2" presStyleCnt="0">
        <dgm:presLayoutVars>
          <dgm:hierBranch val="init"/>
        </dgm:presLayoutVars>
      </dgm:prSet>
      <dgm:spPr/>
    </dgm:pt>
    <dgm:pt modelId="{5F27F5EE-9932-45DD-B95B-2BC21325E9CA}" type="pres">
      <dgm:prSet presAssocID="{1EC373E8-1C93-4AB0-AC1C-9941088AF26D}" presName="rootComposite" presStyleCnt="0"/>
      <dgm:spPr/>
    </dgm:pt>
    <dgm:pt modelId="{1D87E0EF-132F-4D7B-B5AA-89FDA07C2957}" type="pres">
      <dgm:prSet presAssocID="{1EC373E8-1C93-4AB0-AC1C-9941088AF26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EA1BE-B775-41AD-971E-0D8E67E4FA4F}" type="pres">
      <dgm:prSet presAssocID="{1EC373E8-1C93-4AB0-AC1C-9941088AF26D}" presName="rootConnector" presStyleLbl="node3" presStyleIdx="0" presStyleCnt="3"/>
      <dgm:spPr/>
      <dgm:t>
        <a:bodyPr/>
        <a:lstStyle/>
        <a:p>
          <a:endParaRPr lang="es-ES"/>
        </a:p>
      </dgm:t>
    </dgm:pt>
    <dgm:pt modelId="{1D4D48F4-8E57-43C1-892D-E8894810C214}" type="pres">
      <dgm:prSet presAssocID="{1EC373E8-1C93-4AB0-AC1C-9941088AF26D}" presName="hierChild4" presStyleCnt="0"/>
      <dgm:spPr/>
    </dgm:pt>
    <dgm:pt modelId="{816A5233-9BA5-492B-B270-0F6646C534E2}" type="pres">
      <dgm:prSet presAssocID="{1EC373E8-1C93-4AB0-AC1C-9941088AF26D}" presName="hierChild5" presStyleCnt="0"/>
      <dgm:spPr/>
    </dgm:pt>
    <dgm:pt modelId="{9FFAAC7C-FD64-4DBF-A042-BFE24EF61B7E}" type="pres">
      <dgm:prSet presAssocID="{8DF1AF3B-34F2-456E-AF1C-F5DEA396926D}" presName="Name35" presStyleLbl="parChTrans1D3" presStyleIdx="1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87CCC640-174A-42EB-941F-AF305B1B14DD}" type="pres">
      <dgm:prSet presAssocID="{E1EBB56D-0249-4821-A313-20F8C3655CF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99B3FDA9-9196-468F-8304-4C32DC3386BB}" type="pres">
      <dgm:prSet presAssocID="{492D5198-4FB6-48F5-BAC2-BCD58288DA26}" presName="hierChild5" presStyleCnt="0"/>
      <dgm:spPr/>
    </dgm:pt>
    <dgm:pt modelId="{FBF4E5BB-6E30-467B-9FC7-768E66D80386}" type="pres">
      <dgm:prSet presAssocID="{73E69401-7717-43C3-A749-A81E8ADFF87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1C88F62F-8C00-48BD-A9FE-B2C50C83EB74}" type="pres">
      <dgm:prSet presAssocID="{8993B478-52B7-4D96-9320-494BE314D889}" presName="hierChild3" presStyleCnt="0"/>
      <dgm:spPr/>
    </dgm:pt>
  </dgm:ptLst>
  <dgm:cxnLst>
    <dgm:cxn modelId="{9DC92FFE-2690-4716-8D93-B9559845275E}" type="presOf" srcId="{1EC373E8-1C93-4AB0-AC1C-9941088AF26D}" destId="{6BAEA1BE-B775-41AD-971E-0D8E67E4FA4F}" srcOrd="1" destOrd="0" presId="urn:microsoft.com/office/officeart/2005/8/layout/orgChart1"/>
    <dgm:cxn modelId="{F94025EA-45BB-47DE-8B5C-3F985E457847}" type="presOf" srcId="{73E69401-7717-43C3-A749-A81E8ADFF875}" destId="{FBF4E5BB-6E30-467B-9FC7-768E66D80386}" srcOrd="0" destOrd="0" presId="urn:microsoft.com/office/officeart/2005/8/layout/orgChart1"/>
    <dgm:cxn modelId="{F8B4F17C-1F9B-43B6-A1BD-E533952F37B5}" type="presOf" srcId="{1EC373E8-1C93-4AB0-AC1C-9941088AF26D}" destId="{1D87E0EF-132F-4D7B-B5AA-89FDA07C2957}" srcOrd="0" destOrd="0" presId="urn:microsoft.com/office/officeart/2005/8/layout/orgChart1"/>
    <dgm:cxn modelId="{8FC64C99-8D74-4B0E-A533-B9D84551DDCE}" type="presOf" srcId="{E1EBB56D-0249-4821-A313-20F8C3655CF7}" destId="{87CCC640-174A-42EB-941F-AF305B1B14DD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CAD1DA11-D475-4A9D-B4D6-6F88C461F554}" type="presOf" srcId="{8993B478-52B7-4D96-9320-494BE314D889}" destId="{4790757E-71BB-462D-9F9C-FDD856B1E1FA}" srcOrd="1" destOrd="0" presId="urn:microsoft.com/office/officeart/2005/8/layout/orgChart1"/>
    <dgm:cxn modelId="{A0816669-C666-48D6-83FD-13F92D1088AF}" srcId="{492D5198-4FB6-48F5-BAC2-BCD58288DA26}" destId="{1EC373E8-1C93-4AB0-AC1C-9941088AF26D}" srcOrd="1" destOrd="0" parTransId="{7EDD4AF2-F3D4-4F23-85A1-5B1472F3188E}" sibTransId="{93A053C7-B02B-466C-B18B-8A69A1932B81}"/>
    <dgm:cxn modelId="{33002F0E-91DA-406E-8E2C-EBFE4FE4729B}" srcId="{8993B478-52B7-4D96-9320-494BE314D889}" destId="{492D5198-4FB6-48F5-BAC2-BCD58288DA26}" srcOrd="0" destOrd="0" parTransId="{581C2B2C-223E-47C7-9564-8F5953D4F61D}" sibTransId="{A7E93A62-54DF-4104-9259-C6D09B518F74}"/>
    <dgm:cxn modelId="{395C0104-4E58-4ABE-83DD-1942BC33F4F2}" type="presOf" srcId="{05458C5C-2050-45C1-A3AC-098B99B324B9}" destId="{1E1ACBA1-9B8D-4185-AE48-48EA515E70EA}" srcOrd="1" destOrd="0" presId="urn:microsoft.com/office/officeart/2005/8/layout/orgChart1"/>
    <dgm:cxn modelId="{614B5349-AD2F-4BA7-A8C6-F1FEF1A6BE10}" type="presOf" srcId="{8993B478-52B7-4D96-9320-494BE314D889}" destId="{C36A91AC-D8BB-4F6C-8529-05585F106590}" srcOrd="0" destOrd="0" presId="urn:microsoft.com/office/officeart/2005/8/layout/orgChart1"/>
    <dgm:cxn modelId="{4600AE39-4E72-4623-8549-EC8938CA1A8D}" type="presOf" srcId="{8DF1AF3B-34F2-456E-AF1C-F5DEA396926D}" destId="{9FFAAC7C-FD64-4DBF-A042-BFE24EF61B7E}" srcOrd="0" destOrd="0" presId="urn:microsoft.com/office/officeart/2005/8/layout/orgChart1"/>
    <dgm:cxn modelId="{08270381-4271-4DAA-8B80-826BC8AF34B3}" type="presOf" srcId="{581C2B2C-223E-47C7-9564-8F5953D4F61D}" destId="{69619CCD-5215-418B-98DC-26515833E647}" srcOrd="0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D1929158-8D31-4120-9EE7-6F45EC0C3E6B}" type="presOf" srcId="{DE62707B-D407-41B1-A38B-1AC0D9629393}" destId="{367CFD06-8646-49C7-A689-1F953D6A870F}" srcOrd="1" destOrd="0" presId="urn:microsoft.com/office/officeart/2005/8/layout/orgChart1"/>
    <dgm:cxn modelId="{40C2B717-FBF1-4A3B-B5E2-7D75F1F32F80}" type="presOf" srcId="{492D5198-4FB6-48F5-BAC2-BCD58288DA26}" destId="{6B1A98DD-F038-4E2D-977E-86463AC8F11A}" srcOrd="0" destOrd="0" presId="urn:microsoft.com/office/officeart/2005/8/layout/orgChart1"/>
    <dgm:cxn modelId="{A356EE97-FE90-433E-81E8-CE4C31703597}" type="presOf" srcId="{DE62707B-D407-41B1-A38B-1AC0D9629393}" destId="{893FC441-2D58-4EB6-87A9-A0E22FCB42A5}" srcOrd="0" destOrd="0" presId="urn:microsoft.com/office/officeart/2005/8/layout/orgChart1"/>
    <dgm:cxn modelId="{7A03FA61-0CD1-48C1-AFA7-A727D7B7FDED}" srcId="{31C68441-D038-40B0-A546-B632AABFDB11}" destId="{8993B478-52B7-4D96-9320-494BE314D889}" srcOrd="0" destOrd="0" parTransId="{5C82408E-923B-4C42-9E86-CDB3A20448AC}" sibTransId="{DF262DED-CF5B-444B-BA70-3948B5DBAD5F}"/>
    <dgm:cxn modelId="{ED7783D7-53F9-4EA8-B8AB-BB5692C9FF10}" type="presOf" srcId="{C3A7D2F3-D15F-4C0A-8E3B-15A096B0B3BD}" destId="{7BBD7C89-35C0-48E9-AB8A-DE432DBFB711}" srcOrd="1" destOrd="0" presId="urn:microsoft.com/office/officeart/2005/8/layout/orgChart1"/>
    <dgm:cxn modelId="{8281A483-73C8-4E4A-846B-56D9279843C0}" type="presOf" srcId="{C3A7D2F3-D15F-4C0A-8E3B-15A096B0B3BD}" destId="{66835E2E-C577-4026-9792-02E1B24EAB3D}" srcOrd="0" destOrd="0" presId="urn:microsoft.com/office/officeart/2005/8/layout/orgChart1"/>
    <dgm:cxn modelId="{6AAEFD26-4A72-4FEE-9E78-4309AC638211}" type="presOf" srcId="{05458C5C-2050-45C1-A3AC-098B99B324B9}" destId="{380D16CF-0A93-4353-A936-64DD40D2FBDC}" srcOrd="0" destOrd="0" presId="urn:microsoft.com/office/officeart/2005/8/layout/orgChart1"/>
    <dgm:cxn modelId="{3E050565-D0E8-4794-B1D3-FF0D6CD10DCD}" type="presOf" srcId="{7EDD4AF2-F3D4-4F23-85A1-5B1472F3188E}" destId="{7C2E9E61-1939-4DF9-BE86-D77E5CFEAFD8}" srcOrd="0" destOrd="0" presId="urn:microsoft.com/office/officeart/2005/8/layout/orgChart1"/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C3F5319A-10F5-4CD6-A581-94454CE5E438}" type="presOf" srcId="{492D5198-4FB6-48F5-BAC2-BCD58288DA26}" destId="{99E00693-B258-457D-B8AD-F09EBAD2E7F5}" srcOrd="1" destOrd="0" presId="urn:microsoft.com/office/officeart/2005/8/layout/orgChart1"/>
    <dgm:cxn modelId="{7FE63CB2-E54C-4164-B1B6-9B46FE2CB6CD}" type="presParOf" srcId="{416E5E32-24E8-44B1-8E2B-CF35299A9F50}" destId="{618D2A39-2999-4218-B14C-E0FE928DA75D}" srcOrd="0" destOrd="0" presId="urn:microsoft.com/office/officeart/2005/8/layout/orgChart1"/>
    <dgm:cxn modelId="{1E81F10B-7E47-45E3-A0AC-A125AA6BFB88}" type="presParOf" srcId="{618D2A39-2999-4218-B14C-E0FE928DA75D}" destId="{9FCB2968-98B3-48C9-BC34-A07D6658408F}" srcOrd="0" destOrd="0" presId="urn:microsoft.com/office/officeart/2005/8/layout/orgChart1"/>
    <dgm:cxn modelId="{4AB5D005-34BA-4BC0-97F8-FE0CA69A2FBF}" type="presParOf" srcId="{9FCB2968-98B3-48C9-BC34-A07D6658408F}" destId="{C36A91AC-D8BB-4F6C-8529-05585F106590}" srcOrd="0" destOrd="0" presId="urn:microsoft.com/office/officeart/2005/8/layout/orgChart1"/>
    <dgm:cxn modelId="{14A019E7-5274-4E5E-B905-31F247C9F6F1}" type="presParOf" srcId="{9FCB2968-98B3-48C9-BC34-A07D6658408F}" destId="{4790757E-71BB-462D-9F9C-FDD856B1E1FA}" srcOrd="1" destOrd="0" presId="urn:microsoft.com/office/officeart/2005/8/layout/orgChart1"/>
    <dgm:cxn modelId="{2373716A-41D1-4B3D-9581-C5B4CA0D1D30}" type="presParOf" srcId="{618D2A39-2999-4218-B14C-E0FE928DA75D}" destId="{2C84FBAD-12C8-4516-8FBC-DA7CD70F81B0}" srcOrd="1" destOrd="0" presId="urn:microsoft.com/office/officeart/2005/8/layout/orgChart1"/>
    <dgm:cxn modelId="{40087BA8-3874-4209-A76F-ED0E69147E58}" type="presParOf" srcId="{2C84FBAD-12C8-4516-8FBC-DA7CD70F81B0}" destId="{69619CCD-5215-418B-98DC-26515833E647}" srcOrd="0" destOrd="0" presId="urn:microsoft.com/office/officeart/2005/8/layout/orgChart1"/>
    <dgm:cxn modelId="{76E77F2F-D3AB-41E5-BE47-10BE42276346}" type="presParOf" srcId="{2C84FBAD-12C8-4516-8FBC-DA7CD70F81B0}" destId="{34C39369-89CB-4122-826D-4CF9F52A5321}" srcOrd="1" destOrd="0" presId="urn:microsoft.com/office/officeart/2005/8/layout/orgChart1"/>
    <dgm:cxn modelId="{053E3340-4B45-4968-BF5F-ACABB91166BA}" type="presParOf" srcId="{34C39369-89CB-4122-826D-4CF9F52A5321}" destId="{AF4F5474-8A26-4402-BF1C-E5698F290F31}" srcOrd="0" destOrd="0" presId="urn:microsoft.com/office/officeart/2005/8/layout/orgChart1"/>
    <dgm:cxn modelId="{5396AB1C-0637-4D6D-A742-4C1ED201BC68}" type="presParOf" srcId="{AF4F5474-8A26-4402-BF1C-E5698F290F31}" destId="{6B1A98DD-F038-4E2D-977E-86463AC8F11A}" srcOrd="0" destOrd="0" presId="urn:microsoft.com/office/officeart/2005/8/layout/orgChart1"/>
    <dgm:cxn modelId="{816E22FE-AEAF-4D0A-98CD-E6D7E16027C1}" type="presParOf" srcId="{AF4F5474-8A26-4402-BF1C-E5698F290F31}" destId="{99E00693-B258-457D-B8AD-F09EBAD2E7F5}" srcOrd="1" destOrd="0" presId="urn:microsoft.com/office/officeart/2005/8/layout/orgChart1"/>
    <dgm:cxn modelId="{AE48590C-6304-4416-9EE5-59527F7D02E0}" type="presParOf" srcId="{34C39369-89CB-4122-826D-4CF9F52A5321}" destId="{2EC6A27F-1518-43C3-B949-7D3D5E1431DF}" srcOrd="1" destOrd="0" presId="urn:microsoft.com/office/officeart/2005/8/layout/orgChart1"/>
    <dgm:cxn modelId="{AB24E456-561C-4B72-A7B5-CBE7C6DC381C}" type="presParOf" srcId="{2EC6A27F-1518-43C3-B949-7D3D5E1431DF}" destId="{7C2E9E61-1939-4DF9-BE86-D77E5CFEAFD8}" srcOrd="0" destOrd="0" presId="urn:microsoft.com/office/officeart/2005/8/layout/orgChart1"/>
    <dgm:cxn modelId="{99A1BD1F-5C37-4C00-A4DD-64D4D399F2CF}" type="presParOf" srcId="{2EC6A27F-1518-43C3-B949-7D3D5E1431DF}" destId="{2F24DEC6-8475-4335-BA04-7471032924F4}" srcOrd="1" destOrd="0" presId="urn:microsoft.com/office/officeart/2005/8/layout/orgChart1"/>
    <dgm:cxn modelId="{BF23384F-3783-4DD0-B58B-27066AFA0B3D}" type="presParOf" srcId="{2F24DEC6-8475-4335-BA04-7471032924F4}" destId="{5F27F5EE-9932-45DD-B95B-2BC21325E9CA}" srcOrd="0" destOrd="0" presId="urn:microsoft.com/office/officeart/2005/8/layout/orgChart1"/>
    <dgm:cxn modelId="{67FCA0B6-2E23-463E-97AE-7CA03AA65D2E}" type="presParOf" srcId="{5F27F5EE-9932-45DD-B95B-2BC21325E9CA}" destId="{1D87E0EF-132F-4D7B-B5AA-89FDA07C2957}" srcOrd="0" destOrd="0" presId="urn:microsoft.com/office/officeart/2005/8/layout/orgChart1"/>
    <dgm:cxn modelId="{758F67BC-C0B7-4298-9F87-E7C362AACCE8}" type="presParOf" srcId="{5F27F5EE-9932-45DD-B95B-2BC21325E9CA}" destId="{6BAEA1BE-B775-41AD-971E-0D8E67E4FA4F}" srcOrd="1" destOrd="0" presId="urn:microsoft.com/office/officeart/2005/8/layout/orgChart1"/>
    <dgm:cxn modelId="{3BD02443-B99A-453F-A8E9-1F2410C843E2}" type="presParOf" srcId="{2F24DEC6-8475-4335-BA04-7471032924F4}" destId="{1D4D48F4-8E57-43C1-892D-E8894810C214}" srcOrd="1" destOrd="0" presId="urn:microsoft.com/office/officeart/2005/8/layout/orgChart1"/>
    <dgm:cxn modelId="{3F484E5F-9B9A-4A49-B944-963BF84F83CC}" type="presParOf" srcId="{2F24DEC6-8475-4335-BA04-7471032924F4}" destId="{816A5233-9BA5-492B-B270-0F6646C534E2}" srcOrd="2" destOrd="0" presId="urn:microsoft.com/office/officeart/2005/8/layout/orgChart1"/>
    <dgm:cxn modelId="{E8CD4238-C132-406E-9F41-2E8EF71FFD42}" type="presParOf" srcId="{2EC6A27F-1518-43C3-B949-7D3D5E1431DF}" destId="{9FFAAC7C-FD64-4DBF-A042-BFE24EF61B7E}" srcOrd="2" destOrd="0" presId="urn:microsoft.com/office/officeart/2005/8/layout/orgChart1"/>
    <dgm:cxn modelId="{C82498ED-D95D-4413-A450-07F9BC12B3D7}" type="presParOf" srcId="{2EC6A27F-1518-43C3-B949-7D3D5E1431DF}" destId="{162164BB-815D-4A2A-A89D-0AD180845AF7}" srcOrd="3" destOrd="0" presId="urn:microsoft.com/office/officeart/2005/8/layout/orgChart1"/>
    <dgm:cxn modelId="{8CD8D31E-6C8D-4A88-9DDA-FAC4AD0E632D}" type="presParOf" srcId="{162164BB-815D-4A2A-A89D-0AD180845AF7}" destId="{B36C74AF-CCF6-452A-9F32-45DD350235F3}" srcOrd="0" destOrd="0" presId="urn:microsoft.com/office/officeart/2005/8/layout/orgChart1"/>
    <dgm:cxn modelId="{4E5FAFB1-4E01-4453-8930-90C96027DAD9}" type="presParOf" srcId="{B36C74AF-CCF6-452A-9F32-45DD350235F3}" destId="{380D16CF-0A93-4353-A936-64DD40D2FBDC}" srcOrd="0" destOrd="0" presId="urn:microsoft.com/office/officeart/2005/8/layout/orgChart1"/>
    <dgm:cxn modelId="{8FAC4281-0260-4C77-9908-9AFFC92DB37F}" type="presParOf" srcId="{B36C74AF-CCF6-452A-9F32-45DD350235F3}" destId="{1E1ACBA1-9B8D-4185-AE48-48EA515E70EA}" srcOrd="1" destOrd="0" presId="urn:microsoft.com/office/officeart/2005/8/layout/orgChart1"/>
    <dgm:cxn modelId="{F115763A-7C40-4E85-82C7-418673F727BD}" type="presParOf" srcId="{162164BB-815D-4A2A-A89D-0AD180845AF7}" destId="{48AADC69-00D6-47D5-959C-52C64F7DFF82}" srcOrd="1" destOrd="0" presId="urn:microsoft.com/office/officeart/2005/8/layout/orgChart1"/>
    <dgm:cxn modelId="{0FECB067-1CB0-45F4-B8EE-984ED70429B2}" type="presParOf" srcId="{162164BB-815D-4A2A-A89D-0AD180845AF7}" destId="{6231A951-60E0-4920-81B4-7DFFDCA590D5}" srcOrd="2" destOrd="0" presId="urn:microsoft.com/office/officeart/2005/8/layout/orgChart1"/>
    <dgm:cxn modelId="{34FA2F75-6E5F-4386-A109-7862EE85944A}" type="presParOf" srcId="{2EC6A27F-1518-43C3-B949-7D3D5E1431DF}" destId="{87CCC640-174A-42EB-941F-AF305B1B14DD}" srcOrd="4" destOrd="0" presId="urn:microsoft.com/office/officeart/2005/8/layout/orgChart1"/>
    <dgm:cxn modelId="{8931C43F-9357-4D59-B90A-5DBDCA3A9881}" type="presParOf" srcId="{2EC6A27F-1518-43C3-B949-7D3D5E1431DF}" destId="{8DCB71FC-89AB-4FE2-B997-2151D851F483}" srcOrd="5" destOrd="0" presId="urn:microsoft.com/office/officeart/2005/8/layout/orgChart1"/>
    <dgm:cxn modelId="{885C7124-A2AF-45D2-A808-F61E41F9FB90}" type="presParOf" srcId="{8DCB71FC-89AB-4FE2-B997-2151D851F483}" destId="{D3053D50-6023-4B5C-8DB6-A93154014B9C}" srcOrd="0" destOrd="0" presId="urn:microsoft.com/office/officeart/2005/8/layout/orgChart1"/>
    <dgm:cxn modelId="{E99DB94C-5FB3-496D-BC27-8C6427900146}" type="presParOf" srcId="{D3053D50-6023-4B5C-8DB6-A93154014B9C}" destId="{66835E2E-C577-4026-9792-02E1B24EAB3D}" srcOrd="0" destOrd="0" presId="urn:microsoft.com/office/officeart/2005/8/layout/orgChart1"/>
    <dgm:cxn modelId="{844D780B-AA07-4C2A-9345-0FD8D7F1B745}" type="presParOf" srcId="{D3053D50-6023-4B5C-8DB6-A93154014B9C}" destId="{7BBD7C89-35C0-48E9-AB8A-DE432DBFB711}" srcOrd="1" destOrd="0" presId="urn:microsoft.com/office/officeart/2005/8/layout/orgChart1"/>
    <dgm:cxn modelId="{037A4787-E832-45A6-9CF0-D7E5DB4A4E87}" type="presParOf" srcId="{8DCB71FC-89AB-4FE2-B997-2151D851F483}" destId="{7D50DFA6-4E67-4D91-9720-DFC069FEF096}" srcOrd="1" destOrd="0" presId="urn:microsoft.com/office/officeart/2005/8/layout/orgChart1"/>
    <dgm:cxn modelId="{D8BCC6F5-197C-4287-A9B1-71212BA54DE6}" type="presParOf" srcId="{8DCB71FC-89AB-4FE2-B997-2151D851F483}" destId="{752296D9-0E39-49E7-BC4D-165F5C65740E}" srcOrd="2" destOrd="0" presId="urn:microsoft.com/office/officeart/2005/8/layout/orgChart1"/>
    <dgm:cxn modelId="{7EA37D38-8BA2-42DC-B3FC-56F4F0E2E810}" type="presParOf" srcId="{34C39369-89CB-4122-826D-4CF9F52A5321}" destId="{99B3FDA9-9196-468F-8304-4C32DC3386BB}" srcOrd="2" destOrd="0" presId="urn:microsoft.com/office/officeart/2005/8/layout/orgChart1"/>
    <dgm:cxn modelId="{954E520A-7F2E-4ABB-AB27-A103DEEBC4BE}" type="presParOf" srcId="{99B3FDA9-9196-468F-8304-4C32DC3386BB}" destId="{FBF4E5BB-6E30-467B-9FC7-768E66D80386}" srcOrd="0" destOrd="0" presId="urn:microsoft.com/office/officeart/2005/8/layout/orgChart1"/>
    <dgm:cxn modelId="{D8A93FA0-43D0-4843-96BE-24D7EEB5B82B}" type="presParOf" srcId="{99B3FDA9-9196-468F-8304-4C32DC3386BB}" destId="{14621227-9621-4B0D-983B-824F77AA44BF}" srcOrd="1" destOrd="0" presId="urn:microsoft.com/office/officeart/2005/8/layout/orgChart1"/>
    <dgm:cxn modelId="{4538F882-A009-4280-8711-AA5E0343C101}" type="presParOf" srcId="{14621227-9621-4B0D-983B-824F77AA44BF}" destId="{4E3EF4A3-98D2-4D3A-92D4-A5F0735C7044}" srcOrd="0" destOrd="0" presId="urn:microsoft.com/office/officeart/2005/8/layout/orgChart1"/>
    <dgm:cxn modelId="{6440E244-D224-413B-9ADB-A6703A1B45BE}" type="presParOf" srcId="{4E3EF4A3-98D2-4D3A-92D4-A5F0735C7044}" destId="{893FC441-2D58-4EB6-87A9-A0E22FCB42A5}" srcOrd="0" destOrd="0" presId="urn:microsoft.com/office/officeart/2005/8/layout/orgChart1"/>
    <dgm:cxn modelId="{E991629D-F18C-4340-ACA5-5C95DDF8B7ED}" type="presParOf" srcId="{4E3EF4A3-98D2-4D3A-92D4-A5F0735C7044}" destId="{367CFD06-8646-49C7-A689-1F953D6A870F}" srcOrd="1" destOrd="0" presId="urn:microsoft.com/office/officeart/2005/8/layout/orgChart1"/>
    <dgm:cxn modelId="{746118C0-DF9F-477A-B34A-DEAB35B207E4}" type="presParOf" srcId="{14621227-9621-4B0D-983B-824F77AA44BF}" destId="{C5348CFF-7125-475B-8C3C-13A4BD4709F6}" srcOrd="1" destOrd="0" presId="urn:microsoft.com/office/officeart/2005/8/layout/orgChart1"/>
    <dgm:cxn modelId="{7A43A8F6-5ECC-4196-B49F-AA7E9908E93B}" type="presParOf" srcId="{14621227-9621-4B0D-983B-824F77AA44BF}" destId="{846834F4-D83C-4F8A-B140-006E282C0A15}" srcOrd="2" destOrd="0" presId="urn:microsoft.com/office/officeart/2005/8/layout/orgChart1"/>
    <dgm:cxn modelId="{6CDCFA08-3FD0-43B5-BB4A-AFD8E072BB0F}" type="presParOf" srcId="{618D2A39-2999-4218-B14C-E0FE928DA75D}" destId="{1C88F62F-8C00-48BD-A9FE-B2C50C83EB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</a:t>
          </a:r>
          <a:r>
            <a:rPr lang="es-ES" sz="1200" dirty="0" smtClean="0"/>
            <a:t>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Deportivos(as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Instructores(as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37BED761-3290-4E74-8B19-674CE525242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74422E9-9219-4B4E-A3E9-48299BFB9DDA}" type="parTrans" cxnId="{272458B8-D7D5-4BAE-B872-87D5AF68F019}">
      <dgm:prSet/>
      <dgm:spPr/>
      <dgm:t>
        <a:bodyPr/>
        <a:lstStyle/>
        <a:p>
          <a:endParaRPr lang="es-ES" sz="1200"/>
        </a:p>
      </dgm:t>
    </dgm:pt>
    <dgm:pt modelId="{172C2F44-6D62-4969-A4AE-90FD7AF656B4}" type="sibTrans" cxnId="{272458B8-D7D5-4BAE-B872-87D5AF68F019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CA23A677-BAB8-430C-8EFD-7246D5E3D1EC}" type="pres">
      <dgm:prSet presAssocID="{8EF149C7-5249-43C7-9F4C-89239511224C}" presName="rootComposite1" presStyleCnt="0"/>
      <dgm:spPr/>
    </dgm:pt>
    <dgm:pt modelId="{CC9DE339-EABF-4DCF-BCEE-7DA1F3C27B98}" type="pres">
      <dgm:prSet presAssocID="{8EF149C7-5249-43C7-9F4C-89239511224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</dgm:pt>
    <dgm:pt modelId="{FE0C480F-B1D7-4C88-8056-7F642ED955EB}" type="pres">
      <dgm:prSet presAssocID="{61268AB9-AFB8-4D3D-9890-F4891BDEBAE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</dgm:pt>
    <dgm:pt modelId="{83618644-38AD-4D44-88B6-9BFDA2A3C660}" type="pres">
      <dgm:prSet presAssocID="{99305564-2305-4FAC-9685-791863CDFBF4}" presName="rootComposite" presStyleCnt="0"/>
      <dgm:spPr/>
    </dgm:pt>
    <dgm:pt modelId="{95D7A905-ADD2-4A8E-A0F3-2CAE75B8A31F}" type="pres">
      <dgm:prSet presAssocID="{99305564-2305-4FAC-9685-791863CDFBF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</dgm:pt>
    <dgm:pt modelId="{43155715-DD2C-41E2-B0BA-1F6899C654F5}" type="pres">
      <dgm:prSet presAssocID="{99305564-2305-4FAC-9685-791863CDFBF4}" presName="hierChild5" presStyleCnt="0"/>
      <dgm:spPr/>
    </dgm:pt>
    <dgm:pt modelId="{DE4D3C01-501C-457B-B94F-F2B0A6CD1AF8}" type="pres">
      <dgm:prSet presAssocID="{204DC1C7-4DDD-4204-B268-6DD0429DA59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1" presStyleCnt="4" custScaleY="115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4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7D348839-4088-438F-AC80-7E703D3FB4BC}" type="pres">
      <dgm:prSet presAssocID="{F9463E28-00DA-40B8-8ACB-8A6C98296D6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</dgm:pt>
    <dgm:pt modelId="{D3FA05AA-6A44-45AD-A80D-5539C68C05B7}" type="pres">
      <dgm:prSet presAssocID="{CFA44C66-ED7C-42F4-AF7D-5D8FB60766AE}" presName="rootComposite" presStyleCnt="0"/>
      <dgm:spPr/>
    </dgm:pt>
    <dgm:pt modelId="{477BFD6A-4235-46DD-9046-7B1AD41DBBE8}" type="pres">
      <dgm:prSet presAssocID="{CFA44C66-ED7C-42F4-AF7D-5D8FB60766AE}" presName="rootText" presStyleLbl="node2" presStyleIdx="2" presStyleCnt="4" custScaleY="10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4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</dgm:pt>
    <dgm:pt modelId="{C88563E2-DA14-4098-ADE6-3100DEEC5A47}" type="pres">
      <dgm:prSet presAssocID="{CFA44C66-ED7C-42F4-AF7D-5D8FB60766AE}" presName="hierChild5" presStyleCnt="0"/>
      <dgm:spPr/>
    </dgm:pt>
    <dgm:pt modelId="{51247E19-4A98-4471-9AF2-FD2B201BA6B9}" type="pres">
      <dgm:prSet presAssocID="{574422E9-9219-4B4E-A3E9-48299BFB9DDA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B475661-7110-43E8-BB43-377E020E8ECA}" type="pres">
      <dgm:prSet presAssocID="{37BED761-3290-4E74-8B19-674CE5252424}" presName="hierRoot2" presStyleCnt="0">
        <dgm:presLayoutVars>
          <dgm:hierBranch val="init"/>
        </dgm:presLayoutVars>
      </dgm:prSet>
      <dgm:spPr/>
    </dgm:pt>
    <dgm:pt modelId="{B49A484B-4B8C-41EE-B66A-38E548A1FC56}" type="pres">
      <dgm:prSet presAssocID="{37BED761-3290-4E74-8B19-674CE5252424}" presName="rootComposite" presStyleCnt="0"/>
      <dgm:spPr/>
    </dgm:pt>
    <dgm:pt modelId="{EF91DE75-BDF4-4E60-B588-BCD9BC9BBB5B}" type="pres">
      <dgm:prSet presAssocID="{37BED761-3290-4E74-8B19-674CE525242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5F08A-74D5-4297-AF4A-42BEE76EF97E}" type="pres">
      <dgm:prSet presAssocID="{37BED761-3290-4E74-8B19-674CE525242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A56DD8B-CC92-4BCD-8ACD-E233479A97E7}" type="pres">
      <dgm:prSet presAssocID="{37BED761-3290-4E74-8B19-674CE5252424}" presName="hierChild4" presStyleCnt="0"/>
      <dgm:spPr/>
    </dgm:pt>
    <dgm:pt modelId="{641010E5-1719-4024-9C67-35804063ED04}" type="pres">
      <dgm:prSet presAssocID="{37BED761-3290-4E74-8B19-674CE5252424}" presName="hierChild5" presStyleCnt="0"/>
      <dgm:spPr/>
    </dgm:pt>
    <dgm:pt modelId="{65156121-D85F-40B6-B020-B2BEC307F581}" type="pres">
      <dgm:prSet presAssocID="{8EF149C7-5249-43C7-9F4C-89239511224C}" presName="hierChild3" presStyleCnt="0"/>
      <dgm:spPr/>
    </dgm:pt>
  </dgm:ptLst>
  <dgm:cxnLst>
    <dgm:cxn modelId="{419C42F3-FB45-44C2-B532-CFB4F15B15D6}" type="presOf" srcId="{574422E9-9219-4B4E-A3E9-48299BFB9DDA}" destId="{51247E19-4A98-4471-9AF2-FD2B201BA6B9}" srcOrd="0" destOrd="0" presId="urn:microsoft.com/office/officeart/2005/8/layout/orgChart1"/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F303783A-618E-4F47-8F8A-2104AC89DDA6}" type="presOf" srcId="{37BED761-3290-4E74-8B19-674CE5252424}" destId="{EF91DE75-BDF4-4E60-B588-BCD9BC9BBB5B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272458B8-D7D5-4BAE-B872-87D5AF68F019}" srcId="{8EF149C7-5249-43C7-9F4C-89239511224C}" destId="{37BED761-3290-4E74-8B19-674CE5252424}" srcOrd="3" destOrd="0" parTransId="{574422E9-9219-4B4E-A3E9-48299BFB9DDA}" sibTransId="{172C2F44-6D62-4969-A4AE-90FD7AF656B4}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0035F06-8AAA-4CAA-81D6-D390AA99DFAB}" type="presOf" srcId="{37BED761-3290-4E74-8B19-674CE5252424}" destId="{C0F5F08A-74D5-4297-AF4A-42BEE76EF97E}" srcOrd="1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5CA8FEBF-5041-4440-80A7-E8C79E48B220}" type="presParOf" srcId="{148C4BED-92CC-4820-A282-920ABCB41C89}" destId="{51247E19-4A98-4471-9AF2-FD2B201BA6B9}" srcOrd="6" destOrd="0" presId="urn:microsoft.com/office/officeart/2005/8/layout/orgChart1"/>
    <dgm:cxn modelId="{6714F7A9-D058-498D-AA6F-D2481C2FA047}" type="presParOf" srcId="{148C4BED-92CC-4820-A282-920ABCB41C89}" destId="{9B475661-7110-43E8-BB43-377E020E8ECA}" srcOrd="7" destOrd="0" presId="urn:microsoft.com/office/officeart/2005/8/layout/orgChart1"/>
    <dgm:cxn modelId="{5394F76F-390C-4932-9553-ED24EB70C470}" type="presParOf" srcId="{9B475661-7110-43E8-BB43-377E020E8ECA}" destId="{B49A484B-4B8C-41EE-B66A-38E548A1FC56}" srcOrd="0" destOrd="0" presId="urn:microsoft.com/office/officeart/2005/8/layout/orgChart1"/>
    <dgm:cxn modelId="{9E522BD4-711E-4CEB-A486-5EC89C2F1E5D}" type="presParOf" srcId="{B49A484B-4B8C-41EE-B66A-38E548A1FC56}" destId="{EF91DE75-BDF4-4E60-B588-BCD9BC9BBB5B}" srcOrd="0" destOrd="0" presId="urn:microsoft.com/office/officeart/2005/8/layout/orgChart1"/>
    <dgm:cxn modelId="{B837A904-6FFA-4925-8958-83D69BF87F8D}" type="presParOf" srcId="{B49A484B-4B8C-41EE-B66A-38E548A1FC56}" destId="{C0F5F08A-74D5-4297-AF4A-42BEE76EF97E}" srcOrd="1" destOrd="0" presId="urn:microsoft.com/office/officeart/2005/8/layout/orgChart1"/>
    <dgm:cxn modelId="{C9B5CD43-D334-4633-B336-329B78111A69}" type="presParOf" srcId="{9B475661-7110-43E8-BB43-377E020E8ECA}" destId="{3A56DD8B-CC92-4BCD-8ACD-E233479A97E7}" srcOrd="1" destOrd="0" presId="urn:microsoft.com/office/officeart/2005/8/layout/orgChart1"/>
    <dgm:cxn modelId="{F5346828-7203-42BF-82B9-250C8167513D}" type="presParOf" srcId="{9B475661-7110-43E8-BB43-377E020E8ECA}" destId="{641010E5-1719-4024-9C67-35804063ED04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ECBD26DE-62E4-4A3C-B8DD-EFF64B9F78E7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3ACD589C-810F-459A-BA5B-CFDE50D5D86E}" type="parTrans" cxnId="{8A0C30C7-9EFB-4654-811D-18664CD6C7A1}">
      <dgm:prSet/>
      <dgm:spPr/>
      <dgm:t>
        <a:bodyPr/>
        <a:lstStyle/>
        <a:p>
          <a:endParaRPr lang="es-ES" sz="1200"/>
        </a:p>
      </dgm:t>
    </dgm:pt>
    <dgm:pt modelId="{97B086F8-66D2-49CD-9349-69A7D49F1F03}" type="sibTrans" cxnId="{8A0C30C7-9EFB-4654-811D-18664CD6C7A1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latin typeface="Calibri" panose="020F0502020204030204" pitchFamily="34" charset="0"/>
            </a:rPr>
            <a:t>Natación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(O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</a:t>
          </a:r>
          <a:r>
            <a:rPr lang="es-MX" sz="1200" b="0" dirty="0" smtClean="0">
              <a:latin typeface="Calibri" panose="020F0502020204030204" pitchFamily="34" charset="0"/>
            </a:rPr>
            <a:t>Espec</a:t>
          </a:r>
          <a:r>
            <a:rPr lang="es-MX" sz="1200" dirty="0" smtClean="0">
              <a:latin typeface="Calibri" panose="020F0502020204030204" pitchFamily="34" charset="0"/>
            </a:rPr>
            <a:t>iales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7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7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7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7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7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7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58B126A5-6DD0-4F8D-B7B4-6ACC8A27ECD1}" type="pres">
      <dgm:prSet presAssocID="{3ACD589C-810F-459A-BA5B-CFDE50D5D86E}" presName="Name35" presStyleLbl="parChTrans1D4" presStyleIdx="3" presStyleCnt="7"/>
      <dgm:spPr/>
      <dgm:t>
        <a:bodyPr/>
        <a:lstStyle/>
        <a:p>
          <a:endParaRPr lang="es-ES"/>
        </a:p>
      </dgm:t>
    </dgm:pt>
    <dgm:pt modelId="{0A983CED-8567-459C-A619-472652EA8C49}" type="pres">
      <dgm:prSet presAssocID="{ECBD26DE-62E4-4A3C-B8DD-EFF64B9F78E7}" presName="hierRoot2" presStyleCnt="0">
        <dgm:presLayoutVars>
          <dgm:hierBranch/>
        </dgm:presLayoutVars>
      </dgm:prSet>
      <dgm:spPr/>
    </dgm:pt>
    <dgm:pt modelId="{BF1A5073-7E4C-4F43-AFFE-133E5AD0E5A6}" type="pres">
      <dgm:prSet presAssocID="{ECBD26DE-62E4-4A3C-B8DD-EFF64B9F78E7}" presName="rootComposite" presStyleCnt="0"/>
      <dgm:spPr/>
    </dgm:pt>
    <dgm:pt modelId="{7FDF5328-9AEA-459E-A013-9D9BE9665969}" type="pres">
      <dgm:prSet presAssocID="{ECBD26DE-62E4-4A3C-B8DD-EFF64B9F78E7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A3D031-0DB9-4DFC-95B5-EB81B427926E}" type="pres">
      <dgm:prSet presAssocID="{ECBD26DE-62E4-4A3C-B8DD-EFF64B9F78E7}" presName="rootConnector" presStyleLbl="node4" presStyleIdx="3" presStyleCnt="7"/>
      <dgm:spPr/>
      <dgm:t>
        <a:bodyPr/>
        <a:lstStyle/>
        <a:p>
          <a:endParaRPr lang="es-ES"/>
        </a:p>
      </dgm:t>
    </dgm:pt>
    <dgm:pt modelId="{21C401E1-A8BC-4356-BD68-EDA99801041C}" type="pres">
      <dgm:prSet presAssocID="{ECBD26DE-62E4-4A3C-B8DD-EFF64B9F78E7}" presName="hierChild4" presStyleCnt="0"/>
      <dgm:spPr/>
    </dgm:pt>
    <dgm:pt modelId="{B36738CB-C96C-4EF0-AEC7-7E3E17927AF7}" type="pres">
      <dgm:prSet presAssocID="{ECBD26DE-62E4-4A3C-B8DD-EFF64B9F78E7}" presName="hierChild5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4" presStyleCnt="7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4" presStyleCnt="7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5" presStyleCnt="7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5" presStyleCnt="7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6" presStyleCnt="7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6" presStyleCnt="7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A0C30C7-9EFB-4654-811D-18664CD6C7A1}" srcId="{F3EFC11B-8E9C-48D7-9955-3138328636EC}" destId="{ECBD26DE-62E4-4A3C-B8DD-EFF64B9F78E7}" srcOrd="0" destOrd="0" parTransId="{3ACD589C-810F-459A-BA5B-CFDE50D5D86E}" sibTransId="{97B086F8-66D2-49CD-9349-69A7D49F1F03}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8CCA1D14-D196-4AF6-BFD5-8E0879386E48}" type="presOf" srcId="{ECBD26DE-62E4-4A3C-B8DD-EFF64B9F78E7}" destId="{A8A3D031-0DB9-4DFC-95B5-EB81B427926E}" srcOrd="1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874A070-BFE5-438E-85D1-49BBDD59E3AA}" type="presOf" srcId="{3ACD589C-810F-459A-BA5B-CFDE50D5D86E}" destId="{58B126A5-6DD0-4F8D-B7B4-6ACC8A27ECD1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1130D396-C2E0-42C7-8006-1BFB2B491233}" type="presOf" srcId="{ECBD26DE-62E4-4A3C-B8DD-EFF64B9F78E7}" destId="{7FDF5328-9AEA-459E-A013-9D9BE9665969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B66B1378-A14D-403C-8C7F-B8611CCF8132}" type="presParOf" srcId="{99821E80-B5F5-46DE-B97D-9B1A07101718}" destId="{58B126A5-6DD0-4F8D-B7B4-6ACC8A27ECD1}" srcOrd="0" destOrd="0" presId="urn:microsoft.com/office/officeart/2005/8/layout/orgChart1"/>
    <dgm:cxn modelId="{92DBCD06-B82C-435E-ADD6-62D030FDF833}" type="presParOf" srcId="{99821E80-B5F5-46DE-B97D-9B1A07101718}" destId="{0A983CED-8567-459C-A619-472652EA8C49}" srcOrd="1" destOrd="0" presId="urn:microsoft.com/office/officeart/2005/8/layout/orgChart1"/>
    <dgm:cxn modelId="{93D78FDF-4A68-4D31-ABBB-D82D0C583B0A}" type="presParOf" srcId="{0A983CED-8567-459C-A619-472652EA8C49}" destId="{BF1A5073-7E4C-4F43-AFFE-133E5AD0E5A6}" srcOrd="0" destOrd="0" presId="urn:microsoft.com/office/officeart/2005/8/layout/orgChart1"/>
    <dgm:cxn modelId="{A8A5BD86-FA94-4557-9F4B-7A01D8BD7829}" type="presParOf" srcId="{BF1A5073-7E4C-4F43-AFFE-133E5AD0E5A6}" destId="{7FDF5328-9AEA-459E-A013-9D9BE9665969}" srcOrd="0" destOrd="0" presId="urn:microsoft.com/office/officeart/2005/8/layout/orgChart1"/>
    <dgm:cxn modelId="{70344FD0-65BC-4E8C-B0D7-EBAE617E5A87}" type="presParOf" srcId="{BF1A5073-7E4C-4F43-AFFE-133E5AD0E5A6}" destId="{A8A3D031-0DB9-4DFC-95B5-EB81B427926E}" srcOrd="1" destOrd="0" presId="urn:microsoft.com/office/officeart/2005/8/layout/orgChart1"/>
    <dgm:cxn modelId="{8F12771B-137C-42E5-89A0-25AE724A1714}" type="presParOf" srcId="{0A983CED-8567-459C-A619-472652EA8C49}" destId="{21C401E1-A8BC-4356-BD68-EDA99801041C}" srcOrd="1" destOrd="0" presId="urn:microsoft.com/office/officeart/2005/8/layout/orgChart1"/>
    <dgm:cxn modelId="{E483AA9F-95B4-4F48-B3BB-5DC104030F96}" type="presParOf" srcId="{0A983CED-8567-459C-A619-472652EA8C49}" destId="{B36738CB-C96C-4EF0-AEC7-7E3E17927AF7}" srcOrd="2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5" custScaleY="100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5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5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2" presStyleCnt="5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3" presStyleCnt="5" custScaleY="100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3" presStyleCnt="5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4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3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2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4" destOrd="0" presId="urn:microsoft.com/office/officeart/2005/8/layout/orgChart1"/>
    <dgm:cxn modelId="{8FA9F8EF-7608-42C6-906F-5005510D2BF9}" type="presParOf" srcId="{E66C4754-7756-4D58-87B8-A4E7E4D9850B}" destId="{5BA33C2E-D0CC-4DBD-B2E6-FA252FE7221F}" srcOrd="5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6" destOrd="0" presId="urn:microsoft.com/office/officeart/2005/8/layout/orgChart1"/>
    <dgm:cxn modelId="{82829D67-D019-492D-8813-F9812D5CB710}" type="presParOf" srcId="{E66C4754-7756-4D58-87B8-A4E7E4D9850B}" destId="{7D814B13-DAFC-40C7-AA1C-3DEE5ACB4113}" srcOrd="7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8" destOrd="0" presId="urn:microsoft.com/office/officeart/2005/8/layout/orgChart1"/>
    <dgm:cxn modelId="{1AE7ADC7-74D0-4C77-B657-394240C90ED0}" type="presParOf" srcId="{E66C4754-7756-4D58-87B8-A4E7E4D9850B}" destId="{A032A8C5-6828-4CD6-B308-7D030573A3E1}" srcOrd="9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2019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Jefe de Área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0DD6F35A-E0B4-4508-969C-68B87C9B339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Natación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A6A29868-B58C-4A8D-99E9-D4CAF9CF7762}" type="parTrans" cxnId="{C6733843-ACB3-425F-B442-3D761B579728}">
      <dgm:prSet/>
      <dgm:spPr/>
      <dgm:t>
        <a:bodyPr/>
        <a:lstStyle/>
        <a:p>
          <a:endParaRPr lang="es-ES" sz="1200"/>
        </a:p>
      </dgm:t>
    </dgm:pt>
    <dgm:pt modelId="{EC38FF25-1838-4434-813F-D8A21E51304C}" type="sibTrans" cxnId="{C6733843-ACB3-425F-B442-3D761B579728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66629F0C-0EDA-455A-A22A-32CEE0F4312E}" type="pres">
      <dgm:prSet presAssocID="{A6A29868-B58C-4A8D-99E9-D4CAF9CF776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5B04221-D41F-405C-BBBA-FB97F8604BFB}" type="pres">
      <dgm:prSet presAssocID="{0DD6F35A-E0B4-4508-969C-68B87C9B3399}" presName="hierRoot2" presStyleCnt="0">
        <dgm:presLayoutVars>
          <dgm:hierBranch/>
        </dgm:presLayoutVars>
      </dgm:prSet>
      <dgm:spPr/>
    </dgm:pt>
    <dgm:pt modelId="{C08B9BFC-4C7C-4701-97A0-37622138AD11}" type="pres">
      <dgm:prSet presAssocID="{0DD6F35A-E0B4-4508-969C-68B87C9B3399}" presName="rootComposite" presStyleCnt="0"/>
      <dgm:spPr/>
    </dgm:pt>
    <dgm:pt modelId="{D78DC00E-B0C2-499E-91AB-273D489E33A7}" type="pres">
      <dgm:prSet presAssocID="{0DD6F35A-E0B4-4508-969C-68B87C9B3399}" presName="rootText" presStyleLbl="node3" presStyleIdx="0" presStyleCnt="1" custScaleY="159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D40E03-C78F-436F-B868-0C754FCD9F15}" type="pres">
      <dgm:prSet presAssocID="{0DD6F35A-E0B4-4508-969C-68B87C9B3399}" presName="rootConnector" presStyleLbl="node3" presStyleIdx="0" presStyleCnt="1"/>
      <dgm:spPr/>
      <dgm:t>
        <a:bodyPr/>
        <a:lstStyle/>
        <a:p>
          <a:endParaRPr lang="es-ES"/>
        </a:p>
      </dgm:t>
    </dgm:pt>
    <dgm:pt modelId="{44F8EADF-60CA-4CA9-B32A-F89003F94111}" type="pres">
      <dgm:prSet presAssocID="{0DD6F35A-E0B4-4508-969C-68B87C9B3399}" presName="hierChild4" presStyleCnt="0"/>
      <dgm:spPr/>
    </dgm:pt>
    <dgm:pt modelId="{8A6266B0-9964-48C3-AEB8-DB2F8AED7297}" type="pres">
      <dgm:prSet presAssocID="{0DD6F35A-E0B4-4508-969C-68B87C9B3399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862D9E7-7D6D-4E5F-8D9E-6C4FC56E2364}" type="presOf" srcId="{A6A29868-B58C-4A8D-99E9-D4CAF9CF7762}" destId="{66629F0C-0EDA-455A-A22A-32CEE0F4312E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88DE88C-9015-400F-B924-B05A51E6D6D7}" type="presOf" srcId="{0DD6F35A-E0B4-4508-969C-68B87C9B3399}" destId="{56D40E03-C78F-436F-B868-0C754FCD9F15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C6733843-ACB3-425F-B442-3D761B579728}" srcId="{9E64F3AE-BF5C-4477-91A4-9EB0CB364462}" destId="{0DD6F35A-E0B4-4508-969C-68B87C9B3399}" srcOrd="0" destOrd="0" parTransId="{A6A29868-B58C-4A8D-99E9-D4CAF9CF7762}" sibTransId="{EC38FF25-1838-4434-813F-D8A21E51304C}"/>
    <dgm:cxn modelId="{ADA6857B-1D6C-4745-A9B8-92D0256510B4}" type="presOf" srcId="{0DD6F35A-E0B4-4508-969C-68B87C9B3399}" destId="{D78DC00E-B0C2-499E-91AB-273D489E33A7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2F0F986B-F7B7-460D-88E1-834029285909}" type="presParOf" srcId="{E66C4754-7756-4D58-87B8-A4E7E4D9850B}" destId="{66629F0C-0EDA-455A-A22A-32CEE0F4312E}" srcOrd="0" destOrd="0" presId="urn:microsoft.com/office/officeart/2005/8/layout/orgChart1"/>
    <dgm:cxn modelId="{04F9F81D-D844-4608-B771-C73090D7FFDE}" type="presParOf" srcId="{E66C4754-7756-4D58-87B8-A4E7E4D9850B}" destId="{05B04221-D41F-405C-BBBA-FB97F8604BFB}" srcOrd="1" destOrd="0" presId="urn:microsoft.com/office/officeart/2005/8/layout/orgChart1"/>
    <dgm:cxn modelId="{43D948DB-456D-4F90-8C5E-73046EE4E2A9}" type="presParOf" srcId="{05B04221-D41F-405C-BBBA-FB97F8604BFB}" destId="{C08B9BFC-4C7C-4701-97A0-37622138AD11}" srcOrd="0" destOrd="0" presId="urn:microsoft.com/office/officeart/2005/8/layout/orgChart1"/>
    <dgm:cxn modelId="{6B60BF92-5166-4BB8-9C24-76284DF0BD13}" type="presParOf" srcId="{C08B9BFC-4C7C-4701-97A0-37622138AD11}" destId="{D78DC00E-B0C2-499E-91AB-273D489E33A7}" srcOrd="0" destOrd="0" presId="urn:microsoft.com/office/officeart/2005/8/layout/orgChart1"/>
    <dgm:cxn modelId="{602BC594-C00E-472A-B479-555FC00941B9}" type="presParOf" srcId="{C08B9BFC-4C7C-4701-97A0-37622138AD11}" destId="{56D40E03-C78F-436F-B868-0C754FCD9F15}" srcOrd="1" destOrd="0" presId="urn:microsoft.com/office/officeart/2005/8/layout/orgChart1"/>
    <dgm:cxn modelId="{B47F6687-7DC5-40F7-B860-F1B4D7D4E6E9}" type="presParOf" srcId="{05B04221-D41F-405C-BBBA-FB97F8604BFB}" destId="{44F8EADF-60CA-4CA9-B32A-F89003F94111}" srcOrd="1" destOrd="0" presId="urn:microsoft.com/office/officeart/2005/8/layout/orgChart1"/>
    <dgm:cxn modelId="{F10C1A37-8906-4E60-9D0D-E03790088C3B}" type="presParOf" srcId="{05B04221-D41F-405C-BBBA-FB97F8604BFB}" destId="{8A6266B0-9964-48C3-AEB8-DB2F8AED7297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 /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</a:t>
          </a:r>
          <a:r>
            <a:rPr lang="es-MX" sz="1200" b="0" dirty="0" smtClean="0">
              <a:latin typeface="Calibri" panose="020F0502020204030204" pitchFamily="34" charset="0"/>
            </a:rPr>
            <a:t>Gimnasia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CC110F7C-CB69-42F6-9E3A-DB5D4306D24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E5830C-8BB6-4914-A9F2-93D2727A613C}" type="parTrans" cxnId="{4696DDBB-27E3-4B0B-ABFA-8BEE6A95D8AB}">
      <dgm:prSet/>
      <dgm:spPr/>
      <dgm:t>
        <a:bodyPr/>
        <a:lstStyle/>
        <a:p>
          <a:endParaRPr lang="es-ES" sz="1200"/>
        </a:p>
      </dgm:t>
    </dgm:pt>
    <dgm:pt modelId="{5E0B0B14-3B72-4FB9-BE7E-627E9E1815F6}" type="sibTrans" cxnId="{4696DDBB-27E3-4B0B-ABFA-8BEE6A95D8AB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</a:t>
          </a:r>
          <a:r>
            <a:rPr lang="es-MX" sz="1200" dirty="0" smtClean="0">
              <a:latin typeface="Calibri" panose="020F0502020204030204" pitchFamily="34" charset="0"/>
            </a:rPr>
            <a:t>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</a:t>
          </a:r>
          <a:r>
            <a:rPr lang="es-MX" sz="1200" dirty="0" smtClean="0">
              <a:latin typeface="Calibri" panose="020F0502020204030204" pitchFamily="34" charset="0"/>
            </a:rPr>
            <a:t>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1F3F245A-F1D9-49F6-BB95-86DC80A2B4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0E389F96-FECC-4A3B-9322-DEA6DC92D1BB}" type="parTrans" cxnId="{845EDD05-A268-4465-9890-CBB186B3E2A5}">
      <dgm:prSet/>
      <dgm:spPr/>
      <dgm:t>
        <a:bodyPr/>
        <a:lstStyle/>
        <a:p>
          <a:endParaRPr lang="es-ES" sz="1200"/>
        </a:p>
      </dgm:t>
    </dgm:pt>
    <dgm:pt modelId="{56C051CC-3214-4D1F-973F-3A65D3ED12D0}" type="sibTrans" cxnId="{845EDD05-A268-4465-9890-CBB186B3E2A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3A004B9E-97BA-469F-8F64-CC2D2F9BA1E4}" type="pres">
      <dgm:prSet presAssocID="{7F6717E5-2216-49F3-8DFD-1B9C2B07B8EA}" presName="Name35" presStyleLbl="parChTrans1D2" presStyleIdx="0" presStyleCnt="7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3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3" presStyleIdx="0" presStyleCnt="5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0" presStyleCnt="18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0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0" presStyleCnt="18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1" presStyleCnt="18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1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1" presStyleCnt="18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2" presStyleCnt="18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2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2" presStyleCnt="18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3" presStyleCnt="18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3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3" presStyleCnt="18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4" presStyleCnt="18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4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4" presStyleCnt="18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5" presStyleCnt="18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5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5" presStyleCnt="18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6F360A66-6A01-452C-B113-81A5E4A3B2E3}" type="pres">
      <dgm:prSet presAssocID="{3FE5830C-8BB6-4914-A9F2-93D2727A613C}" presName="Name35" presStyleLbl="parChTrans1D4" presStyleIdx="6" presStyleCnt="18"/>
      <dgm:spPr/>
      <dgm:t>
        <a:bodyPr/>
        <a:lstStyle/>
        <a:p>
          <a:endParaRPr lang="es-ES"/>
        </a:p>
      </dgm:t>
    </dgm:pt>
    <dgm:pt modelId="{A4FCCA43-2C8F-40DE-AC6D-2EA1AD93702B}" type="pres">
      <dgm:prSet presAssocID="{CC110F7C-CB69-42F6-9E3A-DB5D4306D24D}" presName="hierRoot2" presStyleCnt="0">
        <dgm:presLayoutVars>
          <dgm:hierBranch val="init"/>
        </dgm:presLayoutVars>
      </dgm:prSet>
      <dgm:spPr/>
    </dgm:pt>
    <dgm:pt modelId="{C28BC9D5-8E49-445A-A8B2-BB4611018156}" type="pres">
      <dgm:prSet presAssocID="{CC110F7C-CB69-42F6-9E3A-DB5D4306D24D}" presName="rootComposite" presStyleCnt="0"/>
      <dgm:spPr/>
    </dgm:pt>
    <dgm:pt modelId="{95682793-658D-40B8-8E8D-D925E57D45BF}" type="pres">
      <dgm:prSet presAssocID="{CC110F7C-CB69-42F6-9E3A-DB5D4306D24D}" presName="rootText" presStyleLbl="node4" presStyleIdx="6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CC423-68C3-4544-80B5-B86013CD2599}" type="pres">
      <dgm:prSet presAssocID="{CC110F7C-CB69-42F6-9E3A-DB5D4306D24D}" presName="rootConnector" presStyleLbl="node4" presStyleIdx="6" presStyleCnt="18"/>
      <dgm:spPr/>
      <dgm:t>
        <a:bodyPr/>
        <a:lstStyle/>
        <a:p>
          <a:endParaRPr lang="es-ES"/>
        </a:p>
      </dgm:t>
    </dgm:pt>
    <dgm:pt modelId="{8F384EE8-5FDF-4899-B872-2A5E88F06B18}" type="pres">
      <dgm:prSet presAssocID="{CC110F7C-CB69-42F6-9E3A-DB5D4306D24D}" presName="hierChild4" presStyleCnt="0"/>
      <dgm:spPr/>
    </dgm:pt>
    <dgm:pt modelId="{F01D16BC-0ED8-4758-9F2C-B67AA45679C8}" type="pres">
      <dgm:prSet presAssocID="{CC110F7C-CB69-42F6-9E3A-DB5D4306D24D}" presName="hierChild5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7" presStyleCnt="18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7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7" presStyleCnt="18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8" presStyleCnt="18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8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8" presStyleCnt="18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9" presStyleCnt="18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9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9" presStyleCnt="18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10" presStyleCnt="18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10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10" presStyleCnt="18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1" presStyleCnt="18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1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1" presStyleCnt="18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2" presStyleCnt="18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2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2" presStyleCnt="18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3" presStyleCnt="18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3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3" presStyleCnt="18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4" presStyleCnt="18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4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4" presStyleCnt="18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5" presStyleCnt="18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5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5" presStyleCnt="18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6" presStyleCnt="18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6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6" presStyleCnt="18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9119455E-5B2B-4878-A6F8-DC96513744C7}" type="pres">
      <dgm:prSet presAssocID="{0E389F96-FECC-4A3B-9322-DEA6DC92D1BB}" presName="Name35" presStyleLbl="parChTrans1D4" presStyleIdx="17" presStyleCnt="18"/>
      <dgm:spPr/>
      <dgm:t>
        <a:bodyPr/>
        <a:lstStyle/>
        <a:p>
          <a:endParaRPr lang="es-ES"/>
        </a:p>
      </dgm:t>
    </dgm:pt>
    <dgm:pt modelId="{132C2413-02CF-41D2-AFD9-22AD64CA379B}" type="pres">
      <dgm:prSet presAssocID="{1F3F245A-F1D9-49F6-BB95-86DC80A2B48F}" presName="hierRoot2" presStyleCnt="0">
        <dgm:presLayoutVars>
          <dgm:hierBranch val="init"/>
        </dgm:presLayoutVars>
      </dgm:prSet>
      <dgm:spPr/>
    </dgm:pt>
    <dgm:pt modelId="{D100E38C-57AF-43AC-852E-C8E573180200}" type="pres">
      <dgm:prSet presAssocID="{1F3F245A-F1D9-49F6-BB95-86DC80A2B48F}" presName="rootComposite" presStyleCnt="0"/>
      <dgm:spPr/>
    </dgm:pt>
    <dgm:pt modelId="{2847370A-D622-4A18-AABA-566F6270CD9E}" type="pres">
      <dgm:prSet presAssocID="{1F3F245A-F1D9-49F6-BB95-86DC80A2B48F}" presName="rootText" presStyleLbl="node4" presStyleIdx="17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04CD9E-CEDA-416A-AA24-A61E3681E570}" type="pres">
      <dgm:prSet presAssocID="{1F3F245A-F1D9-49F6-BB95-86DC80A2B48F}" presName="rootConnector" presStyleLbl="node4" presStyleIdx="17" presStyleCnt="18"/>
      <dgm:spPr/>
      <dgm:t>
        <a:bodyPr/>
        <a:lstStyle/>
        <a:p>
          <a:endParaRPr lang="es-ES"/>
        </a:p>
      </dgm:t>
    </dgm:pt>
    <dgm:pt modelId="{C8496433-3798-424E-B45C-2CB1FC0CD6BF}" type="pres">
      <dgm:prSet presAssocID="{1F3F245A-F1D9-49F6-BB95-86DC80A2B48F}" presName="hierChild4" presStyleCnt="0"/>
      <dgm:spPr/>
    </dgm:pt>
    <dgm:pt modelId="{64F2D95D-3BC1-4B6C-A66D-7FA059533FCA}" type="pres">
      <dgm:prSet presAssocID="{1F3F245A-F1D9-49F6-BB95-86DC80A2B48F}" presName="hierChild5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21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0212EC62-265D-437C-9E9B-D6FE53318C64}" type="presOf" srcId="{1F3F245A-F1D9-49F6-BB95-86DC80A2B48F}" destId="{4E04CD9E-CEDA-416A-AA24-A61E3681E570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6AE0B40B-4EB7-4FBC-821F-9DC315ACCD62}" type="presOf" srcId="{3FE5830C-8BB6-4914-A9F2-93D2727A613C}" destId="{6F360A66-6A01-452C-B113-81A5E4A3B2E3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0F2111E4-14BF-4014-997F-F73C7295FE6F}" type="presOf" srcId="{6CFB36BB-6F07-41D8-88B9-9D941D41C381}" destId="{138FB4C8-7FCA-44F8-8E88-E1D6C369CEB9}" srcOrd="1" destOrd="0" presId="urn:microsoft.com/office/officeart/2005/8/layout/orgChart1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4696DDBB-27E3-4B0B-ABFA-8BEE6A95D8AB}" srcId="{9022FF26-D1C6-4885-83EE-8D3E3016852C}" destId="{CC110F7C-CB69-42F6-9E3A-DB5D4306D24D}" srcOrd="0" destOrd="0" parTransId="{3FE5830C-8BB6-4914-A9F2-93D2727A613C}" sibTransId="{5E0B0B14-3B72-4FB9-BE7E-627E9E1815F6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7EA7EF5D-7CC4-40A5-9665-4E70937BE53E}" type="presOf" srcId="{0E389F96-FECC-4A3B-9322-DEA6DC92D1BB}" destId="{9119455E-5B2B-4878-A6F8-DC96513744C7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2BE628F8-BBC2-4E2E-8479-2E80D66DEE29}" type="presOf" srcId="{CC110F7C-CB69-42F6-9E3A-DB5D4306D24D}" destId="{95682793-658D-40B8-8E8D-D925E57D45BF}" srcOrd="0" destOrd="0" presId="urn:microsoft.com/office/officeart/2005/8/layout/orgChart1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845EDD05-A268-4465-9890-CBB186B3E2A5}" srcId="{088A5364-418D-420D-85B4-67A5F0FE08AC}" destId="{1F3F245A-F1D9-49F6-BB95-86DC80A2B48F}" srcOrd="0" destOrd="0" parTransId="{0E389F96-FECC-4A3B-9322-DEA6DC92D1BB}" sibTransId="{56C051CC-3214-4D1F-973F-3A65D3ED12D0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35FC21CB-0BF8-468C-8F20-2574C05DFBDE}" type="presOf" srcId="{1F3F245A-F1D9-49F6-BB95-86DC80A2B48F}" destId="{2847370A-D622-4A18-AABA-566F6270CD9E}" srcOrd="0" destOrd="0" presId="urn:microsoft.com/office/officeart/2005/8/layout/orgChart1"/>
    <dgm:cxn modelId="{0D1ADC1B-2CAC-4818-B34B-2727FC9C1F2B}" type="presOf" srcId="{CC110F7C-CB69-42F6-9E3A-DB5D4306D24D}" destId="{747CC423-68C3-4544-80B5-B86013CD2599}" srcOrd="1" destOrd="0" presId="urn:microsoft.com/office/officeart/2005/8/layout/orgChart1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D1A0400-F348-4B95-8EEC-DCB06D7F4D5B}" type="presOf" srcId="{7F6717E5-2216-49F3-8DFD-1B9C2B07B8EA}" destId="{3A004B9E-97BA-469F-8F64-CC2D2F9BA1E4}" srcOrd="0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B502F87F-F203-4D64-B5A9-C6EA135D31E9}" type="presOf" srcId="{CBE95453-727D-40A2-908F-C9816CE2F82E}" destId="{9924C23F-C194-47E3-A9C0-662C5BD90BA4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85934165-F8DA-41CC-B038-0B29334F1E1A}" type="presOf" srcId="{76528F33-390B-4670-80F6-3195717F827C}" destId="{C57F9FF8-54EA-4115-ACC4-735D328650D0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0E8DF907-E9C7-47C4-ADD8-EDD4E9BDA19A}" type="presOf" srcId="{F38D34AB-8590-471E-B823-C11549A48873}" destId="{F7865D5A-A2C5-4F87-B99D-255C18827DC0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D5FE3864-50DA-4585-8E81-C1D333A2BB26}" type="presOf" srcId="{F38D34AB-8590-471E-B823-C11549A48873}" destId="{2B319F80-C2D7-4B4C-A394-BCF4706F72D1}" srcOrd="0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70EE23DA-5236-41C8-ABE3-63BA16BF416E}" srcId="{A5567314-55D4-4305-9B0E-66562ADE4F73}" destId="{152883F8-1B6A-41D3-B764-818C55BA7F77}" srcOrd="2" destOrd="0" parTransId="{7F6717E5-2216-49F3-8DFD-1B9C2B07B8EA}" sibTransId="{F93A31A3-24C2-417B-BA53-3C3640C21866}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79B94D85-CCE4-464B-95A4-04EF1E56DF48}" type="presOf" srcId="{025C1D15-9C50-47D4-A5F4-2120DF15A486}" destId="{9CC04AEA-015D-41E9-9218-D5D4B995E27A}" srcOrd="0" destOrd="0" presId="urn:microsoft.com/office/officeart/2005/8/layout/orgChart1"/>
    <dgm:cxn modelId="{70FF208A-460C-4EAC-BA04-2A700DBB4B14}" type="presOf" srcId="{39A6E1B7-E512-4FD6-933B-1470B5267119}" destId="{6B128696-A7A6-40B3-A08A-3EB9399BF501}" srcOrd="1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A17E8842-7E91-4831-9BE4-D3BC692D5BB6}" type="presOf" srcId="{152883F8-1B6A-41D3-B764-818C55BA7F77}" destId="{3CDBD0E6-FBC6-45A6-AE18-BECFF733441A}" srcOrd="0" destOrd="0" presId="urn:microsoft.com/office/officeart/2005/8/layout/orgChart1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C2F0B709-2E8F-449A-B006-AC919AFBDCDE}" type="presOf" srcId="{76528F33-390B-4670-80F6-3195717F827C}" destId="{F0DB7F38-9DA7-45F4-A5EA-E4BDC1EA261C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16521C5E-89B2-4D1C-B39B-09D3311A9951}" type="presOf" srcId="{152883F8-1B6A-41D3-B764-818C55BA7F77}" destId="{623FE720-BFFE-4D83-BB10-90552B0AD140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E2BC257C-2828-4A7C-8096-12A8CDF1BBE3}" type="presOf" srcId="{6CFB36BB-6F07-41D8-88B9-9D941D41C381}" destId="{6B2114EF-2B0B-4812-8528-EC20BB09FA21}" srcOrd="0" destOrd="0" presId="urn:microsoft.com/office/officeart/2005/8/layout/orgChart1"/>
    <dgm:cxn modelId="{3C236405-9D23-487F-9CDD-D742E28B92D7}" type="presOf" srcId="{BF3DF3C7-B6ED-4282-AD03-57B22154C57D}" destId="{51C338F0-CADA-4D94-B176-921B6CF5784C}" srcOrd="0" destOrd="0" presId="urn:microsoft.com/office/officeart/2005/8/layout/orgChart1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3C6CDE31-4FB9-412F-BE3E-C7B33FEC927D}" type="presOf" srcId="{6390788C-9BD7-40A7-9E7D-7A7D4E3F858F}" destId="{A70E29D3-1BCE-4982-8605-291170E264D5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DFA5AC0B-18B9-4179-9F89-AC8F5F8FE48A}" type="presOf" srcId="{39A6E1B7-E512-4FD6-933B-1470B5267119}" destId="{EE9AD151-0B77-4C81-AFE8-565E5B3E87C6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6387003F-A631-4909-8CF3-BF2A3C66E36D}" type="presParOf" srcId="{AF220E45-7649-4E3F-9F3D-C357E4F8DB56}" destId="{3A004B9E-97BA-469F-8F64-CC2D2F9BA1E4}" srcOrd="0" destOrd="0" presId="urn:microsoft.com/office/officeart/2005/8/layout/orgChart1"/>
    <dgm:cxn modelId="{C78B653C-F213-4451-B26B-E226F986C6AF}" type="presParOf" srcId="{AF220E45-7649-4E3F-9F3D-C357E4F8DB56}" destId="{1FAD81CD-6076-46EB-8E48-A247116F9408}" srcOrd="1" destOrd="0" presId="urn:microsoft.com/office/officeart/2005/8/layout/orgChart1"/>
    <dgm:cxn modelId="{2C661A65-7A44-4FCB-B7FE-BD8E7CE9CAF2}" type="presParOf" srcId="{1FAD81CD-6076-46EB-8E48-A247116F9408}" destId="{0969C4E6-0D41-44FB-AA84-A45446A9C0D5}" srcOrd="0" destOrd="0" presId="urn:microsoft.com/office/officeart/2005/8/layout/orgChart1"/>
    <dgm:cxn modelId="{C0FFD1CA-EDC6-4185-89FA-BFF8DEB519CC}" type="presParOf" srcId="{0969C4E6-0D41-44FB-AA84-A45446A9C0D5}" destId="{3CDBD0E6-FBC6-45A6-AE18-BECFF733441A}" srcOrd="0" destOrd="0" presId="urn:microsoft.com/office/officeart/2005/8/layout/orgChart1"/>
    <dgm:cxn modelId="{ABCED441-A82A-4F44-8EC7-6817EB7EB2D1}" type="presParOf" srcId="{0969C4E6-0D41-44FB-AA84-A45446A9C0D5}" destId="{623FE720-BFFE-4D83-BB10-90552B0AD140}" srcOrd="1" destOrd="0" presId="urn:microsoft.com/office/officeart/2005/8/layout/orgChart1"/>
    <dgm:cxn modelId="{E47B3840-0A61-4462-A71D-E3EDED6D0943}" type="presParOf" srcId="{1FAD81CD-6076-46EB-8E48-A247116F9408}" destId="{FC6C2684-097B-4069-A67F-891B5CAA324E}" srcOrd="1" destOrd="0" presId="urn:microsoft.com/office/officeart/2005/8/layout/orgChart1"/>
    <dgm:cxn modelId="{265A0188-793E-4E7B-BB7C-EA7E2F597A7F}" type="presParOf" srcId="{FC6C2684-097B-4069-A67F-891B5CAA324E}" destId="{A70E29D3-1BCE-4982-8605-291170E264D5}" srcOrd="0" destOrd="0" presId="urn:microsoft.com/office/officeart/2005/8/layout/orgChart1"/>
    <dgm:cxn modelId="{C7D8F26B-CEAC-433C-9728-B8FB06BC616D}" type="presParOf" srcId="{FC6C2684-097B-4069-A67F-891B5CAA324E}" destId="{D1652B16-366B-46B9-BA48-3BAF4958FC25}" srcOrd="1" destOrd="0" presId="urn:microsoft.com/office/officeart/2005/8/layout/orgChart1"/>
    <dgm:cxn modelId="{6F662F20-BDE8-4A6F-8502-106B97852BE6}" type="presParOf" srcId="{D1652B16-366B-46B9-BA48-3BAF4958FC25}" destId="{2EC15397-6502-4848-9E0E-B9D4D0C0D5F7}" srcOrd="0" destOrd="0" presId="urn:microsoft.com/office/officeart/2005/8/layout/orgChart1"/>
    <dgm:cxn modelId="{D26CD9F2-7EA4-44A1-9EF1-4810C1756076}" type="presParOf" srcId="{2EC15397-6502-4848-9E0E-B9D4D0C0D5F7}" destId="{2B319F80-C2D7-4B4C-A394-BCF4706F72D1}" srcOrd="0" destOrd="0" presId="urn:microsoft.com/office/officeart/2005/8/layout/orgChart1"/>
    <dgm:cxn modelId="{5F52FCD7-0BB4-4379-BB37-DDB9C93A87DC}" type="presParOf" srcId="{2EC15397-6502-4848-9E0E-B9D4D0C0D5F7}" destId="{F7865D5A-A2C5-4F87-B99D-255C18827DC0}" srcOrd="1" destOrd="0" presId="urn:microsoft.com/office/officeart/2005/8/layout/orgChart1"/>
    <dgm:cxn modelId="{B318BB99-6A8B-4733-BCA3-D1C7C2F4F64F}" type="presParOf" srcId="{D1652B16-366B-46B9-BA48-3BAF4958FC25}" destId="{6E547889-3F83-4060-8A36-F42D47C551CE}" srcOrd="1" destOrd="0" presId="urn:microsoft.com/office/officeart/2005/8/layout/orgChart1"/>
    <dgm:cxn modelId="{32217EE7-E74B-4C32-B6DA-6CB7AD658BBE}" type="presParOf" srcId="{6E547889-3F83-4060-8A36-F42D47C551CE}" destId="{51C338F0-CADA-4D94-B176-921B6CF5784C}" srcOrd="0" destOrd="0" presId="urn:microsoft.com/office/officeart/2005/8/layout/orgChart1"/>
    <dgm:cxn modelId="{9D802F15-E4B4-4A27-83E1-32C4322CEBB6}" type="presParOf" srcId="{6E547889-3F83-4060-8A36-F42D47C551CE}" destId="{C8A0F5D8-92A6-4249-83B2-A8080AFD85FC}" srcOrd="1" destOrd="0" presId="urn:microsoft.com/office/officeart/2005/8/layout/orgChart1"/>
    <dgm:cxn modelId="{74087DB4-757D-4182-8FE4-609B36B6E9BC}" type="presParOf" srcId="{C8A0F5D8-92A6-4249-83B2-A8080AFD85FC}" destId="{4EA5952D-AF3F-4313-86EF-35657B4BD29A}" srcOrd="0" destOrd="0" presId="urn:microsoft.com/office/officeart/2005/8/layout/orgChart1"/>
    <dgm:cxn modelId="{2BB1AB2C-D2E9-46EA-A309-0A576DBFB1DA}" type="presParOf" srcId="{4EA5952D-AF3F-4313-86EF-35657B4BD29A}" destId="{6B2114EF-2B0B-4812-8528-EC20BB09FA21}" srcOrd="0" destOrd="0" presId="urn:microsoft.com/office/officeart/2005/8/layout/orgChart1"/>
    <dgm:cxn modelId="{0BA2CA69-C468-4305-8733-DAA79206F4C6}" type="presParOf" srcId="{4EA5952D-AF3F-4313-86EF-35657B4BD29A}" destId="{138FB4C8-7FCA-44F8-8E88-E1D6C369CEB9}" srcOrd="1" destOrd="0" presId="urn:microsoft.com/office/officeart/2005/8/layout/orgChart1"/>
    <dgm:cxn modelId="{17274FF3-D132-46DA-8C07-36B7991AC9DB}" type="presParOf" srcId="{C8A0F5D8-92A6-4249-83B2-A8080AFD85FC}" destId="{F2DD26DC-9F29-4FDF-8145-BACEB786A62F}" srcOrd="1" destOrd="0" presId="urn:microsoft.com/office/officeart/2005/8/layout/orgChart1"/>
    <dgm:cxn modelId="{D22569CC-ACB2-42B5-877D-13F65C087CDD}" type="presParOf" srcId="{F2DD26DC-9F29-4FDF-8145-BACEB786A62F}" destId="{9924C23F-C194-47E3-A9C0-662C5BD90BA4}" srcOrd="0" destOrd="0" presId="urn:microsoft.com/office/officeart/2005/8/layout/orgChart1"/>
    <dgm:cxn modelId="{291B4753-CCAE-4E67-A731-8D39CF93977B}" type="presParOf" srcId="{F2DD26DC-9F29-4FDF-8145-BACEB786A62F}" destId="{400F7F82-408F-4951-ACED-8E58EEF1F580}" srcOrd="1" destOrd="0" presId="urn:microsoft.com/office/officeart/2005/8/layout/orgChart1"/>
    <dgm:cxn modelId="{C220415A-3BC6-47C9-8C8D-4BAA54151567}" type="presParOf" srcId="{400F7F82-408F-4951-ACED-8E58EEF1F580}" destId="{C646CA8A-BC09-494A-8679-F1F8BD3B22AB}" srcOrd="0" destOrd="0" presId="urn:microsoft.com/office/officeart/2005/8/layout/orgChart1"/>
    <dgm:cxn modelId="{4A707321-1552-4940-B600-87FB07EEAA1C}" type="presParOf" srcId="{C646CA8A-BC09-494A-8679-F1F8BD3B22AB}" destId="{EE9AD151-0B77-4C81-AFE8-565E5B3E87C6}" srcOrd="0" destOrd="0" presId="urn:microsoft.com/office/officeart/2005/8/layout/orgChart1"/>
    <dgm:cxn modelId="{BD18A633-57B0-4A82-97EE-C21AADBE1316}" type="presParOf" srcId="{C646CA8A-BC09-494A-8679-F1F8BD3B22AB}" destId="{6B128696-A7A6-40B3-A08A-3EB9399BF501}" srcOrd="1" destOrd="0" presId="urn:microsoft.com/office/officeart/2005/8/layout/orgChart1"/>
    <dgm:cxn modelId="{9458CF02-534E-42E2-AFEF-7AB5FF3F7C2A}" type="presParOf" srcId="{400F7F82-408F-4951-ACED-8E58EEF1F580}" destId="{7CE46D05-066C-43AE-BE63-F41EE63961A4}" srcOrd="1" destOrd="0" presId="urn:microsoft.com/office/officeart/2005/8/layout/orgChart1"/>
    <dgm:cxn modelId="{783EA44B-F2C3-4D95-9C09-A08DF8CAA365}" type="presParOf" srcId="{7CE46D05-066C-43AE-BE63-F41EE63961A4}" destId="{9CC04AEA-015D-41E9-9218-D5D4B995E27A}" srcOrd="0" destOrd="0" presId="urn:microsoft.com/office/officeart/2005/8/layout/orgChart1"/>
    <dgm:cxn modelId="{419A7FFE-0390-41AC-B7DF-1BE5B8195FB4}" type="presParOf" srcId="{7CE46D05-066C-43AE-BE63-F41EE63961A4}" destId="{FDFBF9BE-C9C4-4328-A34B-91F501574F81}" srcOrd="1" destOrd="0" presId="urn:microsoft.com/office/officeart/2005/8/layout/orgChart1"/>
    <dgm:cxn modelId="{78A376B2-32A0-4724-B985-0A6EC5E4254C}" type="presParOf" srcId="{FDFBF9BE-C9C4-4328-A34B-91F501574F81}" destId="{011726CC-5303-4C52-AA7A-5CAAAE0F01BE}" srcOrd="0" destOrd="0" presId="urn:microsoft.com/office/officeart/2005/8/layout/orgChart1"/>
    <dgm:cxn modelId="{2E438E07-2774-4150-835E-F9F84B8212E9}" type="presParOf" srcId="{011726CC-5303-4C52-AA7A-5CAAAE0F01BE}" destId="{C57F9FF8-54EA-4115-ACC4-735D328650D0}" srcOrd="0" destOrd="0" presId="urn:microsoft.com/office/officeart/2005/8/layout/orgChart1"/>
    <dgm:cxn modelId="{83301D4E-0D70-4355-BFC5-4FF346953F81}" type="presParOf" srcId="{011726CC-5303-4C52-AA7A-5CAAAE0F01BE}" destId="{F0DB7F38-9DA7-45F4-A5EA-E4BDC1EA261C}" srcOrd="1" destOrd="0" presId="urn:microsoft.com/office/officeart/2005/8/layout/orgChart1"/>
    <dgm:cxn modelId="{95D1DFA4-1481-442C-910E-5706A0308C22}" type="presParOf" srcId="{FDFBF9BE-C9C4-4328-A34B-91F501574F81}" destId="{2A9657B9-6B9F-4B4B-94EE-8206CF054AA7}" srcOrd="1" destOrd="0" presId="urn:microsoft.com/office/officeart/2005/8/layout/orgChart1"/>
    <dgm:cxn modelId="{8623EB59-05C1-4CED-A3C4-4D24CF60127B}" type="presParOf" srcId="{FDFBF9BE-C9C4-4328-A34B-91F501574F81}" destId="{E5BD8D66-8599-47DE-8E93-73B0C25795B1}" srcOrd="2" destOrd="0" presId="urn:microsoft.com/office/officeart/2005/8/layout/orgChart1"/>
    <dgm:cxn modelId="{C84BD511-874D-49CA-85DF-6055F116DD61}" type="presParOf" srcId="{400F7F82-408F-4951-ACED-8E58EEF1F580}" destId="{EE1FCF7B-619A-43A3-9FB4-05901556AD84}" srcOrd="2" destOrd="0" presId="urn:microsoft.com/office/officeart/2005/8/layout/orgChart1"/>
    <dgm:cxn modelId="{7D165BAA-DA06-4797-8A1E-C8627E0408EB}" type="presParOf" srcId="{C8A0F5D8-92A6-4249-83B2-A8080AFD85FC}" destId="{C7FEB091-F85F-4D69-80DF-E82B1C678B4D}" srcOrd="2" destOrd="0" presId="urn:microsoft.com/office/officeart/2005/8/layout/orgChart1"/>
    <dgm:cxn modelId="{73FE4493-00EB-4D5E-97E5-7764FAF39FBE}" type="presParOf" srcId="{D1652B16-366B-46B9-BA48-3BAF4958FC25}" destId="{E7BF889C-302E-48E7-A919-945352CBE12A}" srcOrd="2" destOrd="0" presId="urn:microsoft.com/office/officeart/2005/8/layout/orgChart1"/>
    <dgm:cxn modelId="{127EBC1A-5A40-491A-BFA2-3CE3AF735040}" type="presParOf" srcId="{1FAD81CD-6076-46EB-8E48-A247116F9408}" destId="{42E16EE7-45B1-45E3-B1AA-CE378390EB2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FA4EED88-5FCB-468D-AD77-2307A278F593}" type="presParOf" srcId="{2CF4A0BA-15D2-480A-9EC6-F0A06A635097}" destId="{6F360A66-6A01-452C-B113-81A5E4A3B2E3}" srcOrd="0" destOrd="0" presId="urn:microsoft.com/office/officeart/2005/8/layout/orgChart1"/>
    <dgm:cxn modelId="{1C4B56DA-0A71-42EC-9D36-5567F4047105}" type="presParOf" srcId="{2CF4A0BA-15D2-480A-9EC6-F0A06A635097}" destId="{A4FCCA43-2C8F-40DE-AC6D-2EA1AD93702B}" srcOrd="1" destOrd="0" presId="urn:microsoft.com/office/officeart/2005/8/layout/orgChart1"/>
    <dgm:cxn modelId="{4A0CB933-B1A4-4E27-8991-D04293BC1AA0}" type="presParOf" srcId="{A4FCCA43-2C8F-40DE-AC6D-2EA1AD93702B}" destId="{C28BC9D5-8E49-445A-A8B2-BB4611018156}" srcOrd="0" destOrd="0" presId="urn:microsoft.com/office/officeart/2005/8/layout/orgChart1"/>
    <dgm:cxn modelId="{060606C5-4383-48F4-8196-24E291AEF12D}" type="presParOf" srcId="{C28BC9D5-8E49-445A-A8B2-BB4611018156}" destId="{95682793-658D-40B8-8E8D-D925E57D45BF}" srcOrd="0" destOrd="0" presId="urn:microsoft.com/office/officeart/2005/8/layout/orgChart1"/>
    <dgm:cxn modelId="{4AE4757D-BA4E-4D68-89B4-35D4F599EE54}" type="presParOf" srcId="{C28BC9D5-8E49-445A-A8B2-BB4611018156}" destId="{747CC423-68C3-4544-80B5-B86013CD2599}" srcOrd="1" destOrd="0" presId="urn:microsoft.com/office/officeart/2005/8/layout/orgChart1"/>
    <dgm:cxn modelId="{D90094AA-1036-4458-B151-4C3F22ED1A4D}" type="presParOf" srcId="{A4FCCA43-2C8F-40DE-AC6D-2EA1AD93702B}" destId="{8F384EE8-5FDF-4899-B872-2A5E88F06B18}" srcOrd="1" destOrd="0" presId="urn:microsoft.com/office/officeart/2005/8/layout/orgChart1"/>
    <dgm:cxn modelId="{86ACD00E-2B0A-4839-AB48-C18FCD869C0F}" type="presParOf" srcId="{A4FCCA43-2C8F-40DE-AC6D-2EA1AD93702B}" destId="{F01D16BC-0ED8-4758-9F2C-B67AA45679C8}" srcOrd="2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0D227563-C3E3-4AD0-B59C-CF4B7B69D5F7}" type="presParOf" srcId="{2CE49B07-6DBE-4B17-978A-9B14DC5ED5AE}" destId="{9119455E-5B2B-4878-A6F8-DC96513744C7}" srcOrd="0" destOrd="0" presId="urn:microsoft.com/office/officeart/2005/8/layout/orgChart1"/>
    <dgm:cxn modelId="{359E20FA-397F-4078-941B-D234A4E1B55E}" type="presParOf" srcId="{2CE49B07-6DBE-4B17-978A-9B14DC5ED5AE}" destId="{132C2413-02CF-41D2-AFD9-22AD64CA379B}" srcOrd="1" destOrd="0" presId="urn:microsoft.com/office/officeart/2005/8/layout/orgChart1"/>
    <dgm:cxn modelId="{05DFC1ED-E868-4637-ACF1-99D49D23D434}" type="presParOf" srcId="{132C2413-02CF-41D2-AFD9-22AD64CA379B}" destId="{D100E38C-57AF-43AC-852E-C8E573180200}" srcOrd="0" destOrd="0" presId="urn:microsoft.com/office/officeart/2005/8/layout/orgChart1"/>
    <dgm:cxn modelId="{3D82F7B2-7B8C-40D1-AFBF-0C7F853A7222}" type="presParOf" srcId="{D100E38C-57AF-43AC-852E-C8E573180200}" destId="{2847370A-D622-4A18-AABA-566F6270CD9E}" srcOrd="0" destOrd="0" presId="urn:microsoft.com/office/officeart/2005/8/layout/orgChart1"/>
    <dgm:cxn modelId="{C0B3580F-F671-47EC-8E7F-F2295E4CBF9A}" type="presParOf" srcId="{D100E38C-57AF-43AC-852E-C8E573180200}" destId="{4E04CD9E-CEDA-416A-AA24-A61E3681E570}" srcOrd="1" destOrd="0" presId="urn:microsoft.com/office/officeart/2005/8/layout/orgChart1"/>
    <dgm:cxn modelId="{FF87E7D0-7855-48C5-8520-296D314C4A7F}" type="presParOf" srcId="{132C2413-02CF-41D2-AFD9-22AD64CA379B}" destId="{C8496433-3798-424E-B45C-2CB1FC0CD6BF}" srcOrd="1" destOrd="0" presId="urn:microsoft.com/office/officeart/2005/8/layout/orgChart1"/>
    <dgm:cxn modelId="{BA4D0676-1F79-45FE-954A-799F9F03E19B}" type="presParOf" srcId="{132C2413-02CF-41D2-AFD9-22AD64CA379B}" destId="{64F2D95D-3BC1-4B6C-A66D-7FA059533FCA}" srcOrd="2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10C59D5E-919A-454B-9A25-1CDB7D90836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Deportivos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33C88B1-D980-4199-9FD9-F6EE9F8A5F81}" type="parTrans" cxnId="{C24E9617-79CF-435F-BE78-C9C9C48A9902}">
      <dgm:prSet/>
      <dgm:spPr/>
      <dgm:t>
        <a:bodyPr/>
        <a:lstStyle/>
        <a:p>
          <a:endParaRPr lang="es-ES" sz="1200"/>
        </a:p>
      </dgm:t>
    </dgm:pt>
    <dgm:pt modelId="{F4D32EF7-B7A7-4414-B11C-C952A37BE0D4}" type="sibTrans" cxnId="{C24E9617-79CF-435F-BE78-C9C9C48A9902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6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6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6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0ABD12BE-B311-459C-B160-499234CCC886}" type="pres">
      <dgm:prSet presAssocID="{133C88B1-D980-4199-9FD9-F6EE9F8A5F81}" presName="Name37" presStyleLbl="parChTrans1D2" presStyleIdx="4" presStyleCnt="7"/>
      <dgm:spPr/>
      <dgm:t>
        <a:bodyPr/>
        <a:lstStyle/>
        <a:p>
          <a:endParaRPr lang="es-ES"/>
        </a:p>
      </dgm:t>
    </dgm:pt>
    <dgm:pt modelId="{D7EB33D7-C231-459B-8F32-FA9313BF6C24}" type="pres">
      <dgm:prSet presAssocID="{10C59D5E-919A-454B-9A25-1CDB7D908367}" presName="hierRoot2" presStyleCnt="0">
        <dgm:presLayoutVars>
          <dgm:hierBranch val="init"/>
        </dgm:presLayoutVars>
      </dgm:prSet>
      <dgm:spPr/>
    </dgm:pt>
    <dgm:pt modelId="{4C3FCEA8-ABFD-4D21-9B24-B46A438E49C9}" type="pres">
      <dgm:prSet presAssocID="{10C59D5E-919A-454B-9A25-1CDB7D908367}" presName="rootComposite" presStyleCnt="0"/>
      <dgm:spPr/>
    </dgm:pt>
    <dgm:pt modelId="{716367ED-F864-4DE4-83D3-1D5215AC0857}" type="pres">
      <dgm:prSet presAssocID="{10C59D5E-919A-454B-9A25-1CDB7D908367}" presName="rootText" presStyleLbl="node2" presStyleIdx="4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CDE7-ADE4-45BD-844D-EF4D2CF2649D}" type="pres">
      <dgm:prSet presAssocID="{10C59D5E-919A-454B-9A25-1CDB7D908367}" presName="rootConnector" presStyleLbl="node2" presStyleIdx="4" presStyleCnt="6"/>
      <dgm:spPr/>
      <dgm:t>
        <a:bodyPr/>
        <a:lstStyle/>
        <a:p>
          <a:endParaRPr lang="es-ES"/>
        </a:p>
      </dgm:t>
    </dgm:pt>
    <dgm:pt modelId="{B6AF3FC4-7113-411A-8459-737C602F6FC6}" type="pres">
      <dgm:prSet presAssocID="{10C59D5E-919A-454B-9A25-1CDB7D908367}" presName="hierChild4" presStyleCnt="0"/>
      <dgm:spPr/>
    </dgm:pt>
    <dgm:pt modelId="{B28F73DF-F629-4E5A-AA18-21D2D851C0A2}" type="pres">
      <dgm:prSet presAssocID="{10C59D5E-919A-454B-9A25-1CDB7D908367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5" presStyleCnt="7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5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5" presStyleCnt="6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DD322CB2-263C-4248-A2B3-BE35F8353965}" type="presOf" srcId="{10C59D5E-919A-454B-9A25-1CDB7D908367}" destId="{A5C7CDE7-ADE4-45BD-844D-EF4D2CF2649D}" srcOrd="1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6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6DBD9802-B358-4315-BBC1-663983071B3F}" type="presOf" srcId="{10C59D5E-919A-454B-9A25-1CDB7D908367}" destId="{716367ED-F864-4DE4-83D3-1D5215AC0857}" srcOrd="0" destOrd="0" presId="urn:microsoft.com/office/officeart/2005/8/layout/orgChart1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5F95A962-1895-4380-A4E0-A6F26F2F5C2E}" type="presOf" srcId="{133C88B1-D980-4199-9FD9-F6EE9F8A5F81}" destId="{0ABD12BE-B311-459C-B160-499234CCC886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C24E9617-79CF-435F-BE78-C9C9C48A9902}" srcId="{A2C18DD0-4D81-4C80-B5A8-307091F77ADF}" destId="{10C59D5E-919A-454B-9A25-1CDB7D908367}" srcOrd="5" destOrd="0" parTransId="{133C88B1-D980-4199-9FD9-F6EE9F8A5F81}" sibTransId="{F4D32EF7-B7A7-4414-B11C-C952A37BE0D4}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98F99E14-398A-437E-9FC1-DCDE2706631D}" type="presParOf" srcId="{DCFB1E79-49EE-41A6-AA28-6AAE666E5DC6}" destId="{0ABD12BE-B311-459C-B160-499234CCC886}" srcOrd="8" destOrd="0" presId="urn:microsoft.com/office/officeart/2005/8/layout/orgChart1"/>
    <dgm:cxn modelId="{08A9823C-ECAE-43ED-A44E-BFC4BB539B36}" type="presParOf" srcId="{DCFB1E79-49EE-41A6-AA28-6AAE666E5DC6}" destId="{D7EB33D7-C231-459B-8F32-FA9313BF6C24}" srcOrd="9" destOrd="0" presId="urn:microsoft.com/office/officeart/2005/8/layout/orgChart1"/>
    <dgm:cxn modelId="{19F17CDD-5429-41C1-B8F3-5B53BC103667}" type="presParOf" srcId="{D7EB33D7-C231-459B-8F32-FA9313BF6C24}" destId="{4C3FCEA8-ABFD-4D21-9B24-B46A438E49C9}" srcOrd="0" destOrd="0" presId="urn:microsoft.com/office/officeart/2005/8/layout/orgChart1"/>
    <dgm:cxn modelId="{FE0691C8-3DC7-4267-8089-8F9A66BE9963}" type="presParOf" srcId="{4C3FCEA8-ABFD-4D21-9B24-B46A438E49C9}" destId="{716367ED-F864-4DE4-83D3-1D5215AC0857}" srcOrd="0" destOrd="0" presId="urn:microsoft.com/office/officeart/2005/8/layout/orgChart1"/>
    <dgm:cxn modelId="{FACEE622-47FC-45FF-BFC8-FD8D8EE6D8EA}" type="presParOf" srcId="{4C3FCEA8-ABFD-4D21-9B24-B46A438E49C9}" destId="{A5C7CDE7-ADE4-45BD-844D-EF4D2CF2649D}" srcOrd="1" destOrd="0" presId="urn:microsoft.com/office/officeart/2005/8/layout/orgChart1"/>
    <dgm:cxn modelId="{34CD9712-E694-46FC-B3AB-2C23E511B1CE}" type="presParOf" srcId="{D7EB33D7-C231-459B-8F32-FA9313BF6C24}" destId="{B6AF3FC4-7113-411A-8459-737C602F6FC6}" srcOrd="1" destOrd="0" presId="urn:microsoft.com/office/officeart/2005/8/layout/orgChart1"/>
    <dgm:cxn modelId="{5715E71C-DE15-42BF-BCEA-2E0719C1836A}" type="presParOf" srcId="{D7EB33D7-C231-459B-8F32-FA9313BF6C24}" destId="{B28F73DF-F629-4E5A-AA18-21D2D851C0A2}" srcOrd="2" destOrd="0" presId="urn:microsoft.com/office/officeart/2005/8/layout/orgChart1"/>
    <dgm:cxn modelId="{1B5344CB-4550-470F-A64D-16830A1F548A}" type="presParOf" srcId="{DCFB1E79-49EE-41A6-AA28-6AAE666E5DC6}" destId="{21809558-53A5-4599-90C5-7FB4CC8B7C31}" srcOrd="10" destOrd="0" presId="urn:microsoft.com/office/officeart/2005/8/layout/orgChart1"/>
    <dgm:cxn modelId="{143112C0-CD68-4EA2-9441-244AE7032790}" type="presParOf" srcId="{DCFB1E79-49EE-41A6-AA28-6AAE666E5DC6}" destId="{81EDC1EE-E1A1-48C0-BDE9-DD6C63FE63EE}" srcOrd="11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CMT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91ACA05-0ABF-47B5-8908-C816893E0E1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Especiales</a:t>
          </a:r>
          <a:endParaRPr lang="en-US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3A0AB4-B29A-4ADE-A9B2-CAAC3B112FAF}" type="parTrans" cxnId="{AC554698-962E-400B-A2F3-3B158225B5DB}">
      <dgm:prSet/>
      <dgm:spPr/>
      <dgm:t>
        <a:bodyPr/>
        <a:lstStyle/>
        <a:p>
          <a:endParaRPr lang="es-ES" sz="1200"/>
        </a:p>
      </dgm:t>
    </dgm:pt>
    <dgm:pt modelId="{515C4EC2-9ED5-4A6A-952F-344A2E9E3087}" type="sibTrans" cxnId="{AC554698-962E-400B-A2F3-3B158225B5D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43416" custScaleY="74285" custLinFactY="-300212" custLinFactNeighborX="-5620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45632" custScaleY="74285" custLinFactNeighborX="98183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50092" custScaleY="74285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639A1B2A-07F0-4CA2-ABED-019B69CCA3CF}" type="pres">
      <dgm:prSet presAssocID="{663A0AB4-B29A-4ADE-A9B2-CAAC3B112FAF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35F0EEEB-414C-4D76-963A-27D5EF18DCD9}" type="pres">
      <dgm:prSet presAssocID="{D91ACA05-0ABF-47B5-8908-C816893E0E1C}" presName="hierRoot3" presStyleCnt="0">
        <dgm:presLayoutVars>
          <dgm:hierBranch val="init"/>
        </dgm:presLayoutVars>
      </dgm:prSet>
      <dgm:spPr/>
    </dgm:pt>
    <dgm:pt modelId="{DE7DA6AB-B07A-4C1A-AFBA-46EE0A1B6F11}" type="pres">
      <dgm:prSet presAssocID="{D91ACA05-0ABF-47B5-8908-C816893E0E1C}" presName="rootComposite3" presStyleCnt="0"/>
      <dgm:spPr/>
    </dgm:pt>
    <dgm:pt modelId="{01786EE4-F7DE-4ABB-87A3-CF0A39999FF2}" type="pres">
      <dgm:prSet presAssocID="{D91ACA05-0ABF-47B5-8908-C816893E0E1C}" presName="rootText3" presStyleLbl="asst1" presStyleIdx="7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010F2C-24C0-4234-897A-AE5E7BB07D1D}" type="pres">
      <dgm:prSet presAssocID="{D91ACA05-0ABF-47B5-8908-C816893E0E1C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36EF5159-BF36-482E-B4DD-113EDDA9309E}" type="pres">
      <dgm:prSet presAssocID="{D91ACA05-0ABF-47B5-8908-C816893E0E1C}" presName="hierChild6" presStyleCnt="0"/>
      <dgm:spPr/>
    </dgm:pt>
    <dgm:pt modelId="{342F5D96-48C8-44BC-8E45-A98F8162362F}" type="pres">
      <dgm:prSet presAssocID="{D91ACA05-0ABF-47B5-8908-C816893E0E1C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8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9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10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1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1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F9BFC1CB-D974-412F-834D-3844E3176A6D}" type="presOf" srcId="{663A0AB4-B29A-4ADE-A9B2-CAAC3B112FAF}" destId="{639A1B2A-07F0-4CA2-ABED-019B69CCA3CF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AC554698-962E-400B-A2F3-3B158225B5DB}" srcId="{3B99F7DF-36C4-4EFA-AD36-739287B537DA}" destId="{D91ACA05-0ABF-47B5-8908-C816893E0E1C}" srcOrd="7" destOrd="0" parTransId="{663A0AB4-B29A-4ADE-A9B2-CAAC3B112FAF}" sibTransId="{515C4EC2-9ED5-4A6A-952F-344A2E9E3087}"/>
    <dgm:cxn modelId="{4A9EBE55-7B5D-4875-BF00-312E057BA323}" type="presOf" srcId="{D91ACA05-0ABF-47B5-8908-C816893E0E1C}" destId="{01786EE4-F7DE-4ABB-87A3-CF0A39999FF2}" srcOrd="0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2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C3C76FA4-63F6-4E16-A782-5571C4AB2810}" srcId="{3B99F7DF-36C4-4EFA-AD36-739287B537DA}" destId="{38B012BB-466F-4554-B22B-B8E33206FE0E}" srcOrd="10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67133721-AD2D-4A62-B75C-FF514B3BDEDA}" type="presOf" srcId="{D91ACA05-0ABF-47B5-8908-C816893E0E1C}" destId="{FC010F2C-24C0-4234-897A-AE5E7BB07D1D}" srcOrd="1" destOrd="0" presId="urn:microsoft.com/office/officeart/2005/8/layout/orgChart1"/>
    <dgm:cxn modelId="{050324EB-B71F-4F3B-ABC1-0447DBEE1D55}" srcId="{3B99F7DF-36C4-4EFA-AD36-739287B537DA}" destId="{D7034BE8-8609-4F52-B5E1-07E2D0E41921}" srcOrd="8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9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2F03D81-13C4-48F6-A995-BEF7F33A6FA0}" type="presParOf" srcId="{8A568C84-F26F-4E92-9BD6-23A8289EA664}" destId="{639A1B2A-07F0-4CA2-ABED-019B69CCA3CF}" srcOrd="14" destOrd="0" presId="urn:microsoft.com/office/officeart/2005/8/layout/orgChart1"/>
    <dgm:cxn modelId="{6670CD47-8CC0-421B-A7F6-FAAACAA50554}" type="presParOf" srcId="{8A568C84-F26F-4E92-9BD6-23A8289EA664}" destId="{35F0EEEB-414C-4D76-963A-27D5EF18DCD9}" srcOrd="15" destOrd="0" presId="urn:microsoft.com/office/officeart/2005/8/layout/orgChart1"/>
    <dgm:cxn modelId="{1C536540-6EC2-4382-B305-E3A3ABA4087A}" type="presParOf" srcId="{35F0EEEB-414C-4D76-963A-27D5EF18DCD9}" destId="{DE7DA6AB-B07A-4C1A-AFBA-46EE0A1B6F11}" srcOrd="0" destOrd="0" presId="urn:microsoft.com/office/officeart/2005/8/layout/orgChart1"/>
    <dgm:cxn modelId="{93026FA2-7837-4E4E-8941-6312A372EDBE}" type="presParOf" srcId="{DE7DA6AB-B07A-4C1A-AFBA-46EE0A1B6F11}" destId="{01786EE4-F7DE-4ABB-87A3-CF0A39999FF2}" srcOrd="0" destOrd="0" presId="urn:microsoft.com/office/officeart/2005/8/layout/orgChart1"/>
    <dgm:cxn modelId="{64B50717-593A-4C79-A19B-89D106C54C3A}" type="presParOf" srcId="{DE7DA6AB-B07A-4C1A-AFBA-46EE0A1B6F11}" destId="{FC010F2C-24C0-4234-897A-AE5E7BB07D1D}" srcOrd="1" destOrd="0" presId="urn:microsoft.com/office/officeart/2005/8/layout/orgChart1"/>
    <dgm:cxn modelId="{969EA5D6-577B-432C-BEC6-935610E5678F}" type="presParOf" srcId="{35F0EEEB-414C-4D76-963A-27D5EF18DCD9}" destId="{36EF5159-BF36-482E-B4DD-113EDDA9309E}" srcOrd="1" destOrd="0" presId="urn:microsoft.com/office/officeart/2005/8/layout/orgChart1"/>
    <dgm:cxn modelId="{AC16E3F0-5474-4C06-8045-D1C147A17BB6}" type="presParOf" srcId="{35F0EEEB-414C-4D76-963A-27D5EF18DCD9}" destId="{342F5D96-48C8-44BC-8E45-A98F8162362F}" srcOrd="2" destOrd="0" presId="urn:microsoft.com/office/officeart/2005/8/layout/orgChart1"/>
    <dgm:cxn modelId="{05CFE35F-F326-444A-B7CD-A55BADEF0CD0}" type="presParOf" srcId="{8A568C84-F26F-4E92-9BD6-23A8289EA664}" destId="{BCF7BEEC-7F2E-485D-91D7-B1359E4F14A4}" srcOrd="16" destOrd="0" presId="urn:microsoft.com/office/officeart/2005/8/layout/orgChart1"/>
    <dgm:cxn modelId="{A801B977-F1F8-4347-9BF5-411C3EC1A3FF}" type="presParOf" srcId="{8A568C84-F26F-4E92-9BD6-23A8289EA664}" destId="{5D3FB79B-537B-4115-8C83-2002527A7B2D}" srcOrd="17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8" destOrd="0" presId="urn:microsoft.com/office/officeart/2005/8/layout/orgChart1"/>
    <dgm:cxn modelId="{FFB8BCFB-7E2C-4E95-8FDA-6424B42623D7}" type="presParOf" srcId="{8A568C84-F26F-4E92-9BD6-23A8289EA664}" destId="{21C5FCDE-B2C6-4997-86F5-9F262A7EBB79}" srcOrd="1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20" destOrd="0" presId="urn:microsoft.com/office/officeart/2005/8/layout/orgChart1"/>
    <dgm:cxn modelId="{E6C4718C-FF5A-4021-8A0F-BD26C8DC4293}" type="presParOf" srcId="{8A568C84-F26F-4E92-9BD6-23A8289EA664}" destId="{54233FF6-E312-48DD-ABDE-BEDC75262B2A}" srcOrd="2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2" destOrd="0" presId="urn:microsoft.com/office/officeart/2005/8/layout/orgChart1"/>
    <dgm:cxn modelId="{C8B376FA-21F4-4A03-9C03-B8A920EE26BF}" type="presParOf" srcId="{8A568C84-F26F-4E92-9BD6-23A8289EA664}" destId="{8B4628B3-6051-4EA8-9836-F76826111AE2}" srcOrd="2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101405</a:t>
          </a:r>
          <a:endParaRPr lang="es-ES" sz="1200" dirty="0"/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20092</a:t>
          </a:r>
          <a:endParaRPr lang="es-ES" sz="1200" dirty="0"/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Planeación</a:t>
          </a:r>
          <a:endParaRPr lang="es-ES" sz="1200" dirty="0" smtClean="0"/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Mayordomos(as)</a:t>
          </a:r>
        </a:p>
        <a:p>
          <a:r>
            <a:rPr lang="es-ES" sz="1200" dirty="0" smtClean="0"/>
            <a:t>Encargado(a</a:t>
          </a:r>
          <a:r>
            <a:rPr lang="es-ES" sz="1200" dirty="0" smtClean="0"/>
            <a:t>) Sección</a:t>
          </a:r>
        </a:p>
        <a:p>
          <a:r>
            <a:rPr lang="es-ES" sz="1200" dirty="0" smtClean="0"/>
            <a:t>Intendentes</a:t>
          </a:r>
          <a:endParaRPr lang="es-ES" sz="1200" dirty="0" smtClean="0"/>
        </a:p>
        <a:p>
          <a:r>
            <a:rPr lang="es-ES" sz="1200" dirty="0" smtClean="0"/>
            <a:t>Jardinero </a:t>
          </a:r>
          <a:r>
            <a:rPr lang="es-ES" sz="1200" dirty="0" smtClean="0"/>
            <a:t>(a)</a:t>
          </a:r>
        </a:p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r>
            <a:rPr lang="es-ES" sz="1200" dirty="0" smtClean="0"/>
            <a:t>Auxiliar </a:t>
          </a:r>
          <a:r>
            <a:rPr lang="es-ES" sz="1200" dirty="0" smtClean="0"/>
            <a:t>de Mantenimiento</a:t>
          </a:r>
        </a:p>
        <a:p>
          <a:r>
            <a:rPr lang="es-ES" sz="1200" dirty="0" smtClean="0"/>
            <a:t>Ayudante </a:t>
          </a:r>
          <a:r>
            <a:rPr lang="es-ES" sz="1200" dirty="0" smtClean="0"/>
            <a:t>Mantenimiento</a:t>
          </a:r>
        </a:p>
        <a:p>
          <a:r>
            <a:rPr lang="es-ES" sz="1200" dirty="0" smtClean="0"/>
            <a:t>Oficial Mantenimiento</a:t>
          </a:r>
          <a:endParaRPr lang="es-ES" sz="1200" dirty="0" smtClean="0"/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y </a:t>
          </a:r>
          <a:r>
            <a:rPr lang="es-ES" sz="1200" dirty="0" smtClean="0"/>
            <a:t>Mantenimiento</a:t>
          </a:r>
          <a:endParaRPr lang="es-ES" sz="1200" dirty="0" smtClean="0"/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19222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14827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9265" custScaleY="123022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3DE1F46D-DA8B-4FAE-81C2-264F13A37BB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/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AAF4C455-0A0E-4406-9C25-18B4D7F91955}" type="pres">
      <dgm:prSet presAssocID="{CE1AE68A-B068-4230-A6CF-858D651C62E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7099A684-478B-44A6-A5AB-7F4234AA76C3}" srcId="{FC0BB873-3917-4975-829D-4E91775B047E}" destId="{3DE1F46D-DA8B-4FAE-81C2-264F13A37BBE}" srcOrd="3" destOrd="0" parTransId="{CE1AE68A-B068-4230-A6CF-858D651C62E9}" sibTransId="{D68B4C0D-9D69-4D8D-8021-7CF976B7D6E6}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174AF542-6F5C-40EB-8C4E-7C80CFBDA451}" type="presParOf" srcId="{D24B3ADD-20CD-48C4-A125-344B339AFF96}" destId="{AAF4C455-0A0E-4406-9C25-18B4D7F91955}" srcOrd="4" destOrd="0" presId="urn:microsoft.com/office/officeart/2005/8/layout/orgChart1"/>
    <dgm:cxn modelId="{51F356BC-38B7-4C18-864E-768A25C91079}" type="presParOf" srcId="{D24B3ADD-20CD-48C4-A125-344B339AFF96}" destId="{CEDDBB2A-637D-44B6-815D-66339DC019FF}" srcOrd="5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66A84334-9268-4C68-A5C9-D8DADF2A3B9F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57A7F21-B43A-47BD-9D85-69BD72323596}" type="parTrans" cxnId="{583AA21D-1A6E-4A81-8B20-009F0BE2499F}">
      <dgm:prSet/>
      <dgm:spPr/>
      <dgm:t>
        <a:bodyPr/>
        <a:lstStyle/>
        <a:p>
          <a:endParaRPr lang="es-ES" sz="1200"/>
        </a:p>
      </dgm:t>
    </dgm:pt>
    <dgm:pt modelId="{43804CF5-2F5F-4108-AD27-AE322B50784A}" type="sibTrans" cxnId="{583AA21D-1A6E-4A81-8B20-009F0BE2499F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215F61A3-FD50-4F4B-8322-503D5C4416AC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83471AC2-27BE-4550-B814-B0F105A18706}" type="parTrans" cxnId="{A8B4B304-B0D9-4116-BB93-C22073A4108F}">
      <dgm:prSet/>
      <dgm:spPr/>
      <dgm:t>
        <a:bodyPr/>
        <a:lstStyle/>
        <a:p>
          <a:endParaRPr lang="es-ES" sz="1200"/>
        </a:p>
      </dgm:t>
    </dgm:pt>
    <dgm:pt modelId="{7950C1A9-354A-4A66-8D7E-24F7C049B27B}" type="sibTrans" cxnId="{A8B4B304-B0D9-4116-BB93-C22073A4108F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O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6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6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616B9462-0E52-4285-B0AA-3D01C62134C3}" type="pres">
      <dgm:prSet presAssocID="{83471AC2-27BE-4550-B814-B0F105A1870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EEE0F2F1-C6BB-467D-84DD-EEC8AD41680C}" type="pres">
      <dgm:prSet presAssocID="{215F61A3-FD50-4F4B-8322-503D5C4416AC}" presName="hierRoot2" presStyleCnt="0">
        <dgm:presLayoutVars>
          <dgm:hierBranch val="init"/>
        </dgm:presLayoutVars>
      </dgm:prSet>
      <dgm:spPr/>
    </dgm:pt>
    <dgm:pt modelId="{150B0460-37ED-4B52-AE30-5493F8D79D90}" type="pres">
      <dgm:prSet presAssocID="{215F61A3-FD50-4F4B-8322-503D5C4416AC}" presName="rootComposite" presStyleCnt="0"/>
      <dgm:spPr/>
    </dgm:pt>
    <dgm:pt modelId="{FFB97B2E-AF27-4E1B-995D-089158FBAB04}" type="pres">
      <dgm:prSet presAssocID="{215F61A3-FD50-4F4B-8322-503D5C4416A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394-3FC4-4FBB-AF89-C3271273BAE5}" type="pres">
      <dgm:prSet presAssocID="{215F61A3-FD50-4F4B-8322-503D5C4416AC}" presName="rootConnector" presStyleLbl="node4" presStyleIdx="1" presStyleCnt="6"/>
      <dgm:spPr/>
      <dgm:t>
        <a:bodyPr/>
        <a:lstStyle/>
        <a:p>
          <a:endParaRPr lang="es-ES"/>
        </a:p>
      </dgm:t>
    </dgm:pt>
    <dgm:pt modelId="{3712A335-287C-4CE1-87D6-C0BCDC0CAD31}" type="pres">
      <dgm:prSet presAssocID="{215F61A3-FD50-4F4B-8322-503D5C4416AC}" presName="hierChild4" presStyleCnt="0"/>
      <dgm:spPr/>
    </dgm:pt>
    <dgm:pt modelId="{3C6C9C86-9F5F-4125-90F8-2D330312EB55}" type="pres">
      <dgm:prSet presAssocID="{215F61A3-FD50-4F4B-8322-503D5C4416AC}" presName="hierChild5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2" presStyleCnt="6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3" presStyleCnt="6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21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21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4" presStyleCnt="6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4" presStyleCnt="6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5" presStyleCnt="6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5" presStyleCnt="6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856DC9FC-2814-4909-AF92-8A3D97D2191E}" type="pres">
      <dgm:prSet presAssocID="{957A7F21-B43A-47BD-9D85-69BD7232359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B604475-5BCC-4D8F-8B5A-A246E573DC27}" type="pres">
      <dgm:prSet presAssocID="{66A84334-9268-4C68-A5C9-D8DADF2A3B9F}" presName="hierRoot3" presStyleCnt="0">
        <dgm:presLayoutVars>
          <dgm:hierBranch val="init"/>
        </dgm:presLayoutVars>
      </dgm:prSet>
      <dgm:spPr/>
    </dgm:pt>
    <dgm:pt modelId="{C7852038-DC55-4DB5-97D7-F56C060DEE1D}" type="pres">
      <dgm:prSet presAssocID="{66A84334-9268-4C68-A5C9-D8DADF2A3B9F}" presName="rootComposite3" presStyleCnt="0"/>
      <dgm:spPr/>
    </dgm:pt>
    <dgm:pt modelId="{1DCB883C-788D-44AC-A2ED-2892FC8ED60D}" type="pres">
      <dgm:prSet presAssocID="{66A84334-9268-4C68-A5C9-D8DADF2A3B9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8888E-5A59-4AB0-81BB-80D3DE99A43E}" type="pres">
      <dgm:prSet presAssocID="{66A84334-9268-4C68-A5C9-D8DADF2A3B9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9499E6F-CD0C-4076-BD10-7351C1237FA2}" type="pres">
      <dgm:prSet presAssocID="{66A84334-9268-4C68-A5C9-D8DADF2A3B9F}" presName="hierChild6" presStyleCnt="0"/>
      <dgm:spPr/>
    </dgm:pt>
    <dgm:pt modelId="{2FBA8ED1-E3BB-4C67-A3ED-F38BA1529112}" type="pres">
      <dgm:prSet presAssocID="{66A84334-9268-4C68-A5C9-D8DADF2A3B9F}" presName="hierChild7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A8B4B304-B0D9-4116-BB93-C22073A4108F}" srcId="{D519D35C-67BC-4FE2-901B-8F7B58E456C7}" destId="{215F61A3-FD50-4F4B-8322-503D5C4416AC}" srcOrd="0" destOrd="0" parTransId="{83471AC2-27BE-4550-B814-B0F105A18706}" sibTransId="{7950C1A9-354A-4A66-8D7E-24F7C049B27B}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76AAFA14-2853-43A8-AE1A-1F0B4CA383F9}" type="presOf" srcId="{215F61A3-FD50-4F4B-8322-503D5C4416AC}" destId="{FA450394-3FC4-4FBB-AF89-C3271273BAE5}" srcOrd="1" destOrd="0" presId="urn:microsoft.com/office/officeart/2005/8/layout/orgChart1"/>
    <dgm:cxn modelId="{645419F8-D8A7-4EA1-A720-FEAFF1D4A3EF}" type="presOf" srcId="{83471AC2-27BE-4550-B814-B0F105A18706}" destId="{616B9462-0E52-4285-B0AA-3D01C62134C3}" srcOrd="0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51090E01-62AE-4ADB-9A9B-0014E1F84FCE}" type="presOf" srcId="{66A84334-9268-4C68-A5C9-D8DADF2A3B9F}" destId="{1DCB883C-788D-44AC-A2ED-2892FC8ED60D}" srcOrd="0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133FE345-FC77-466C-96D7-BF4D4CC4BB36}" type="presOf" srcId="{957A7F21-B43A-47BD-9D85-69BD72323596}" destId="{856DC9FC-2814-4909-AF92-8A3D97D2191E}" srcOrd="0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76BFB536-00F2-471D-9F91-3F954732CB0A}" type="presOf" srcId="{66A84334-9268-4C68-A5C9-D8DADF2A3B9F}" destId="{D648888E-5A59-4AB0-81BB-80D3DE99A43E}" srcOrd="1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583AA21D-1A6E-4A81-8B20-009F0BE2499F}" srcId="{BB944F96-DC99-4CD8-B859-AA5E3A8C4BB7}" destId="{66A84334-9268-4C68-A5C9-D8DADF2A3B9F}" srcOrd="4" destOrd="0" parTransId="{957A7F21-B43A-47BD-9D85-69BD72323596}" sibTransId="{43804CF5-2F5F-4108-AD27-AE322B50784A}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A88C7B68-5A44-4B85-B49B-D8C74D0F71ED}" type="presOf" srcId="{215F61A3-FD50-4F4B-8322-503D5C4416AC}" destId="{FFB97B2E-AF27-4E1B-995D-089158FBAB0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1FCE3E17-EE7D-4A0B-98A5-12443C4C7A04}" type="presParOf" srcId="{F98DA2BA-01E0-4E18-ADAE-CFFE9EEAD65B}" destId="{616B9462-0E52-4285-B0AA-3D01C62134C3}" srcOrd="0" destOrd="0" presId="urn:microsoft.com/office/officeart/2005/8/layout/orgChart1"/>
    <dgm:cxn modelId="{C670DEFB-D60B-42A3-95CC-8A00728484E0}" type="presParOf" srcId="{F98DA2BA-01E0-4E18-ADAE-CFFE9EEAD65B}" destId="{EEE0F2F1-C6BB-467D-84DD-EEC8AD41680C}" srcOrd="1" destOrd="0" presId="urn:microsoft.com/office/officeart/2005/8/layout/orgChart1"/>
    <dgm:cxn modelId="{ABDCBFC2-35A3-45FF-8C80-95893D0B2092}" type="presParOf" srcId="{EEE0F2F1-C6BB-467D-84DD-EEC8AD41680C}" destId="{150B0460-37ED-4B52-AE30-5493F8D79D90}" srcOrd="0" destOrd="0" presId="urn:microsoft.com/office/officeart/2005/8/layout/orgChart1"/>
    <dgm:cxn modelId="{27959E45-287C-41FD-8BB3-B13D33B881F9}" type="presParOf" srcId="{150B0460-37ED-4B52-AE30-5493F8D79D90}" destId="{FFB97B2E-AF27-4E1B-995D-089158FBAB04}" srcOrd="0" destOrd="0" presId="urn:microsoft.com/office/officeart/2005/8/layout/orgChart1"/>
    <dgm:cxn modelId="{3D5A977E-20CD-41EA-85C3-3596E5626628}" type="presParOf" srcId="{150B0460-37ED-4B52-AE30-5493F8D79D90}" destId="{FA450394-3FC4-4FBB-AF89-C3271273BAE5}" srcOrd="1" destOrd="0" presId="urn:microsoft.com/office/officeart/2005/8/layout/orgChart1"/>
    <dgm:cxn modelId="{273AB796-CEEE-48D3-AC74-298350D47118}" type="presParOf" srcId="{EEE0F2F1-C6BB-467D-84DD-EEC8AD41680C}" destId="{3712A335-287C-4CE1-87D6-C0BCDC0CAD31}" srcOrd="1" destOrd="0" presId="urn:microsoft.com/office/officeart/2005/8/layout/orgChart1"/>
    <dgm:cxn modelId="{08F56952-04AE-4B0C-AC68-A121F4985EF6}" type="presParOf" srcId="{EEE0F2F1-C6BB-467D-84DD-EEC8AD41680C}" destId="{3C6C9C86-9F5F-4125-90F8-2D330312EB55}" srcOrd="2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ED88A614-E11F-4BA1-90D1-8DCD68AF0995}" type="presParOf" srcId="{DF27CA8B-4CB6-41E7-8373-BB3BC3F01C61}" destId="{856DC9FC-2814-4909-AF92-8A3D97D2191E}" srcOrd="0" destOrd="0" presId="urn:microsoft.com/office/officeart/2005/8/layout/orgChart1"/>
    <dgm:cxn modelId="{40869F8F-1778-4283-8EB7-118D30D28D73}" type="presParOf" srcId="{DF27CA8B-4CB6-41E7-8373-BB3BC3F01C61}" destId="{BB604475-5BCC-4D8F-8B5A-A246E573DC27}" srcOrd="1" destOrd="0" presId="urn:microsoft.com/office/officeart/2005/8/layout/orgChart1"/>
    <dgm:cxn modelId="{E00FF1F9-43AC-4219-B857-DC9597C694A4}" type="presParOf" srcId="{BB604475-5BCC-4D8F-8B5A-A246E573DC27}" destId="{C7852038-DC55-4DB5-97D7-F56C060DEE1D}" srcOrd="0" destOrd="0" presId="urn:microsoft.com/office/officeart/2005/8/layout/orgChart1"/>
    <dgm:cxn modelId="{69B14660-9280-42F4-9710-7C16BD7FFB03}" type="presParOf" srcId="{C7852038-DC55-4DB5-97D7-F56C060DEE1D}" destId="{1DCB883C-788D-44AC-A2ED-2892FC8ED60D}" srcOrd="0" destOrd="0" presId="urn:microsoft.com/office/officeart/2005/8/layout/orgChart1"/>
    <dgm:cxn modelId="{1F429BF4-1C21-4AED-B31B-5BF52ACF0F97}" type="presParOf" srcId="{C7852038-DC55-4DB5-97D7-F56C060DEE1D}" destId="{D648888E-5A59-4AB0-81BB-80D3DE99A43E}" srcOrd="1" destOrd="0" presId="urn:microsoft.com/office/officeart/2005/8/layout/orgChart1"/>
    <dgm:cxn modelId="{1E18B0FD-4E80-448D-8BD7-1C4ABF1AD755}" type="presParOf" srcId="{BB604475-5BCC-4D8F-8B5A-A246E573DC27}" destId="{29499E6F-CD0C-4076-BD10-7351C1237FA2}" srcOrd="1" destOrd="0" presId="urn:microsoft.com/office/officeart/2005/8/layout/orgChart1"/>
    <dgm:cxn modelId="{B39DF965-C4BD-4312-BD28-51FA0C8C43FD}" type="presParOf" srcId="{BB604475-5BCC-4D8F-8B5A-A246E573DC27}" destId="{2FBA8ED1-E3BB-4C67-A3ED-F38BA15291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Y="79973" custLinFactNeighborY="-35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dirty="0" smtClean="0">
              <a:latin typeface="Calibri" panose="020F0502020204030204" pitchFamily="34" charset="0"/>
            </a:rPr>
            <a:t>1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2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latin typeface="Calibri" panose="020F0502020204030204" pitchFamily="34" charset="0"/>
            </a:rPr>
            <a:t>General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O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LinFactNeighborY="-23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</a:t>
          </a:r>
          <a:r>
            <a:rPr lang="es-ES" sz="1200" dirty="0" smtClean="0"/>
            <a:t>)</a:t>
          </a:r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Programas</a:t>
          </a:r>
          <a:endParaRPr lang="es-ES" sz="1200" dirty="0" smtClean="0"/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/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8012" custScaleY="7940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2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2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2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Encargado(a)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281AD602-5CE7-4AAC-BE6E-3C31C1AB5F41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6C33922B-04F6-492F-BB2A-3F4562875CF1}" type="parTrans" cxnId="{D85F8CA9-6639-40E4-B4BC-7CCE9CD06211}">
      <dgm:prSet/>
      <dgm:spPr/>
      <dgm:t>
        <a:bodyPr/>
        <a:lstStyle/>
        <a:p>
          <a:endParaRPr lang="es-ES" sz="1200"/>
        </a:p>
      </dgm:t>
    </dgm:pt>
    <dgm:pt modelId="{C4BF0C0D-17B0-4937-9DB0-99FE9976F027}" type="sibTrans" cxnId="{D85F8CA9-6639-40E4-B4BC-7CCE9CD0621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DCF813-3F8D-4A01-B6C4-DD192CC62408}" type="pres">
      <dgm:prSet presAssocID="{281AD602-5CE7-4AAC-BE6E-3C31C1AB5F41}" presName="hierRoot1" presStyleCnt="0">
        <dgm:presLayoutVars>
          <dgm:hierBranch val="init"/>
        </dgm:presLayoutVars>
      </dgm:prSet>
      <dgm:spPr/>
    </dgm:pt>
    <dgm:pt modelId="{94459B46-8DC3-4A17-8784-286C1E8F8AAD}" type="pres">
      <dgm:prSet presAssocID="{281AD602-5CE7-4AAC-BE6E-3C31C1AB5F41}" presName="rootComposite1" presStyleCnt="0"/>
      <dgm:spPr/>
    </dgm:pt>
    <dgm:pt modelId="{C745DE52-593B-4418-AA78-C0E33E014B33}" type="pres">
      <dgm:prSet presAssocID="{281AD602-5CE7-4AAC-BE6E-3C31C1AB5F41}" presName="rootText1" presStyleLbl="node0" presStyleIdx="0" presStyleCnt="1" custScaleY="59624" custLinFactNeighborY="25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38F1C-4FDF-4B5B-9B69-F24DCCBDE2AF}" type="pres">
      <dgm:prSet presAssocID="{281AD602-5CE7-4AAC-BE6E-3C31C1AB5F4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2DA142F-F10B-4BC2-BEE5-F586B9092E02}" type="pres">
      <dgm:prSet presAssocID="{281AD602-5CE7-4AAC-BE6E-3C31C1AB5F41}" presName="hierChild2" presStyleCnt="0"/>
      <dgm:spPr/>
    </dgm:pt>
    <dgm:pt modelId="{13D6D7C6-90AB-480B-8EF0-9C065024394F}" type="pres">
      <dgm:prSet presAssocID="{95F80771-30F9-42A9-9E35-F3966DCF127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04F358A-AA2C-481A-8C3D-C51BD48AE943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7B95605D-DA39-4845-9D53-42A087DC5287}" type="pres">
      <dgm:prSet presAssocID="{29CD2B9F-F199-4FC6-B746-16FFA113C426}" presName="rootComposite" presStyleCnt="0"/>
      <dgm:spPr/>
    </dgm:pt>
    <dgm:pt modelId="{10BA7986-162A-4982-BABD-8180AEA9457B}" type="pres">
      <dgm:prSet presAssocID="{29CD2B9F-F199-4FC6-B746-16FFA113C426}" presName="rootText" presStyleLbl="node2" presStyleIdx="0" presStyleCnt="1" custScaleY="86252" custLinFactNeighborY="1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35DFCB-A507-4C6F-9947-5B8AFE68F95A}" type="pres">
      <dgm:prSet presAssocID="{29CD2B9F-F199-4FC6-B746-16FFA113C4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A8B2AB-C0FF-4367-83CB-538C84DE8EFB}" type="pres">
      <dgm:prSet presAssocID="{29CD2B9F-F199-4FC6-B746-16FFA113C426}" presName="hierChild4" presStyleCnt="0"/>
      <dgm:spPr/>
    </dgm:pt>
    <dgm:pt modelId="{1C8A373C-C254-4F0A-B0B2-57BDBD7DFCCD}" type="pres">
      <dgm:prSet presAssocID="{9531F16E-39FD-4E8D-BCDB-6EFC77C4E4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3" presStyleIdx="0" presStyleCnt="2" custScaleX="86222" custScaleY="64803" custLinFactNeighborX="-368" custLinFactNeighborY="-30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3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1F10ED34-2937-4F7F-88DB-4E92B0C2C193}" type="pres">
      <dgm:prSet presAssocID="{ADBFDFFD-14CA-41F1-82A4-6D7D01C3C633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3" presStyleIdx="1" presStyleCnt="2" custScaleX="86222" custScaleY="64666" custLinFactNeighborX="2565" custLinFactNeighborY="-30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3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091CA59B-4E50-4CEE-96BB-6407497A1BA5}" type="pres">
      <dgm:prSet presAssocID="{29CD2B9F-F199-4FC6-B746-16FFA113C426}" presName="hierChild5" presStyleCnt="0"/>
      <dgm:spPr/>
    </dgm:pt>
    <dgm:pt modelId="{01448244-17DE-41F6-8819-1346253E970E}" type="pres">
      <dgm:prSet presAssocID="{8DB09310-F3D1-4F66-AB71-5FA19E60886A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2" presStyleIdx="0" presStyleCnt="2" custScaleX="77469" custScaleY="60148" custLinFactNeighborX="-222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2" presStyleIdx="1" presStyleCnt="2" custScaleX="77469" custScaleY="60148" custLinFactNeighborX="-8700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  <dgm:pt modelId="{FD3C5E2D-F0DA-4D53-A416-FB5B6EDA3AC7}" type="pres">
      <dgm:prSet presAssocID="{281AD602-5CE7-4AAC-BE6E-3C31C1AB5F41}" presName="hierChild3" presStyleCnt="0"/>
      <dgm:spPr/>
    </dgm:pt>
  </dgm:ptLst>
  <dgm:cxnLst>
    <dgm:cxn modelId="{68A8C881-C8F7-4884-9EF8-DEE4EE8FFD32}" type="presOf" srcId="{95F80771-30F9-42A9-9E35-F3966DCF1279}" destId="{13D6D7C6-90AB-480B-8EF0-9C065024394F}" srcOrd="0" destOrd="0" presId="urn:microsoft.com/office/officeart/2005/8/layout/orgChart1"/>
    <dgm:cxn modelId="{36653D79-1418-4802-8708-284DAF58180D}" type="presOf" srcId="{A07BAD41-2DF0-4DE1-8E1A-2B4369002E79}" destId="{89B0C5B1-098B-433A-B975-941F45EBA7D3}" srcOrd="0" destOrd="0" presId="urn:microsoft.com/office/officeart/2005/8/layout/orgChart1"/>
    <dgm:cxn modelId="{FF7D8FCD-B228-457C-B4C9-8DA1DC287075}" type="presOf" srcId="{281AD602-5CE7-4AAC-BE6E-3C31C1AB5F41}" destId="{69438F1C-4FDF-4B5B-9B69-F24DCCBDE2AF}" srcOrd="1" destOrd="0" presId="urn:microsoft.com/office/officeart/2005/8/layout/orgChart1"/>
    <dgm:cxn modelId="{BF2B7064-7545-43EE-B3AA-46FDBCC147A1}" type="presOf" srcId="{8DB09310-F3D1-4F66-AB71-5FA19E60886A}" destId="{01448244-17DE-41F6-8819-1346253E970E}" srcOrd="0" destOrd="0" presId="urn:microsoft.com/office/officeart/2005/8/layout/orgChart1"/>
    <dgm:cxn modelId="{486864F0-857B-4FA6-B0C4-7FF91364BD51}" type="presOf" srcId="{29CD2B9F-F199-4FC6-B746-16FFA113C426}" destId="{DF35DFCB-A507-4C6F-9947-5B8AFE68F95A}" srcOrd="1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76504414-1B4A-4323-9A1C-158DF1183058}" type="presOf" srcId="{281AD602-5CE7-4AAC-BE6E-3C31C1AB5F41}" destId="{C745DE52-593B-4418-AA78-C0E33E014B33}" srcOrd="0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3E8DE545-182E-435D-82EF-207CEF8D1D80}" type="presOf" srcId="{0DBFEB2D-F9A4-4CBA-8394-1E1287284571}" destId="{C147CAB0-404D-410A-8157-865DD990A6EA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9775FD81-0E73-4158-993E-5F5DEA452CAD}" type="presOf" srcId="{0747C1DE-96F4-43E3-A661-3881B6412BE2}" destId="{CF30CBA6-CE71-4FBF-BE69-DAB4AACB3126}" srcOrd="0" destOrd="0" presId="urn:microsoft.com/office/officeart/2005/8/layout/orgChart1"/>
    <dgm:cxn modelId="{FE787A87-2110-4ED1-90B2-C4447531DDDD}" type="presOf" srcId="{E8C2A32D-32B1-4964-9B8C-CD3985F507A7}" destId="{42214CB6-05E6-49DD-B9AC-8B7FEE9BB4F0}" srcOrd="0" destOrd="0" presId="urn:microsoft.com/office/officeart/2005/8/layout/orgChart1"/>
    <dgm:cxn modelId="{F5878A4E-628E-4BB3-BD23-5EBD67A8F018}" srcId="{281AD602-5CE7-4AAC-BE6E-3C31C1AB5F41}" destId="{29CD2B9F-F199-4FC6-B746-16FFA113C426}" srcOrd="0" destOrd="0" parTransId="{95F80771-30F9-42A9-9E35-F3966DCF1279}" sibTransId="{AB28F781-027F-4500-B5BA-9D624FBEF848}"/>
    <dgm:cxn modelId="{BD15BC21-8E09-4559-A0BA-06AF654631DE}" type="presOf" srcId="{9531F16E-39FD-4E8D-BCDB-6EFC77C4E48E}" destId="{1C8A373C-C254-4F0A-B0B2-57BDBD7DFCCD}" srcOrd="0" destOrd="0" presId="urn:microsoft.com/office/officeart/2005/8/layout/orgChart1"/>
    <dgm:cxn modelId="{D85F8CA9-6639-40E4-B4BC-7CCE9CD06211}" srcId="{6EC0367C-9F9B-4AC4-8ED5-E3905D55E67E}" destId="{281AD602-5CE7-4AAC-BE6E-3C31C1AB5F41}" srcOrd="0" destOrd="0" parTransId="{6C33922B-04F6-492F-BB2A-3F4562875CF1}" sibTransId="{C4BF0C0D-17B0-4937-9DB0-99FE9976F027}"/>
    <dgm:cxn modelId="{2D2029C0-EE4A-4254-B551-090259BD8F66}" type="presOf" srcId="{0DBFEB2D-F9A4-4CBA-8394-1E1287284571}" destId="{78477EE5-B0CD-436E-96B2-5A846FA6A823}" srcOrd="0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F78BB94B-242A-4FA1-97ED-212706FAD164}" type="presOf" srcId="{9A564759-3C90-4D21-91D0-9197F2744CDB}" destId="{3C869963-FEE6-476A-ACE6-9268FE708DAB}" srcOrd="1" destOrd="0" presId="urn:microsoft.com/office/officeart/2005/8/layout/orgChart1"/>
    <dgm:cxn modelId="{BB49A356-8740-4A4A-B9BF-F17C20A67A18}" type="presOf" srcId="{ADBFDFFD-14CA-41F1-82A4-6D7D01C3C633}" destId="{1F10ED34-2937-4F7F-88DB-4E92B0C2C193}" srcOrd="0" destOrd="0" presId="urn:microsoft.com/office/officeart/2005/8/layout/orgChart1"/>
    <dgm:cxn modelId="{F4B90AB7-C6B9-4F2A-94B7-E879BAACCED0}" type="presOf" srcId="{9A564759-3C90-4D21-91D0-9197F2744CDB}" destId="{1EBF0D39-EDC9-4FC4-ADBE-3B8EE4449A9F}" srcOrd="0" destOrd="0" presId="urn:microsoft.com/office/officeart/2005/8/layout/orgChart1"/>
    <dgm:cxn modelId="{E0493FFD-FC4A-415A-8714-BA7D5B16C172}" type="presOf" srcId="{E8C2A32D-32B1-4964-9B8C-CD3985F507A7}" destId="{E3C9C123-9D89-49CC-BC4F-E98BB5E27B6E}" srcOrd="1" destOrd="0" presId="urn:microsoft.com/office/officeart/2005/8/layout/orgChart1"/>
    <dgm:cxn modelId="{F651A9E0-36EC-4B24-B720-43B4A1A07D9E}" type="presOf" srcId="{A07BAD41-2DF0-4DE1-8E1A-2B4369002E79}" destId="{C1FE7963-7EBB-411B-8885-DC572F88F12D}" srcOrd="1" destOrd="0" presId="urn:microsoft.com/office/officeart/2005/8/layout/orgChart1"/>
    <dgm:cxn modelId="{D3305BAD-878C-4F12-B4DD-54F7C9B8221D}" type="presOf" srcId="{29CD2B9F-F199-4FC6-B746-16FFA113C426}" destId="{10BA7986-162A-4982-BABD-8180AEA9457B}" srcOrd="0" destOrd="0" presId="urn:microsoft.com/office/officeart/2005/8/layout/orgChart1"/>
    <dgm:cxn modelId="{589A0E76-AEB9-4ACF-AD9F-548E32526308}" type="presParOf" srcId="{CEBF4497-2AB3-4D71-A5E7-A4D401359F64}" destId="{37DCF813-3F8D-4A01-B6C4-DD192CC62408}" srcOrd="0" destOrd="0" presId="urn:microsoft.com/office/officeart/2005/8/layout/orgChart1"/>
    <dgm:cxn modelId="{95EE01B5-593A-4605-92D9-97395D1A87A4}" type="presParOf" srcId="{37DCF813-3F8D-4A01-B6C4-DD192CC62408}" destId="{94459B46-8DC3-4A17-8784-286C1E8F8AAD}" srcOrd="0" destOrd="0" presId="urn:microsoft.com/office/officeart/2005/8/layout/orgChart1"/>
    <dgm:cxn modelId="{D707A66E-48BE-401B-9C57-AD8E7E7F06A5}" type="presParOf" srcId="{94459B46-8DC3-4A17-8784-286C1E8F8AAD}" destId="{C745DE52-593B-4418-AA78-C0E33E014B33}" srcOrd="0" destOrd="0" presId="urn:microsoft.com/office/officeart/2005/8/layout/orgChart1"/>
    <dgm:cxn modelId="{B8B5F027-61B1-4355-941D-7531DFDE9AC1}" type="presParOf" srcId="{94459B46-8DC3-4A17-8784-286C1E8F8AAD}" destId="{69438F1C-4FDF-4B5B-9B69-F24DCCBDE2AF}" srcOrd="1" destOrd="0" presId="urn:microsoft.com/office/officeart/2005/8/layout/orgChart1"/>
    <dgm:cxn modelId="{FAEE5821-D2EF-4E9B-9481-0335119772A4}" type="presParOf" srcId="{37DCF813-3F8D-4A01-B6C4-DD192CC62408}" destId="{A2DA142F-F10B-4BC2-BEE5-F586B9092E02}" srcOrd="1" destOrd="0" presId="urn:microsoft.com/office/officeart/2005/8/layout/orgChart1"/>
    <dgm:cxn modelId="{26556460-08AD-4B8A-8875-A8945E3A518D}" type="presParOf" srcId="{A2DA142F-F10B-4BC2-BEE5-F586B9092E02}" destId="{13D6D7C6-90AB-480B-8EF0-9C065024394F}" srcOrd="0" destOrd="0" presId="urn:microsoft.com/office/officeart/2005/8/layout/orgChart1"/>
    <dgm:cxn modelId="{45277711-780F-4BF7-A8F8-70D2365233F7}" type="presParOf" srcId="{A2DA142F-F10B-4BC2-BEE5-F586B9092E02}" destId="{A04F358A-AA2C-481A-8C3D-C51BD48AE943}" srcOrd="1" destOrd="0" presId="urn:microsoft.com/office/officeart/2005/8/layout/orgChart1"/>
    <dgm:cxn modelId="{C88720B8-1942-4A8B-91E9-D35FB7181773}" type="presParOf" srcId="{A04F358A-AA2C-481A-8C3D-C51BD48AE943}" destId="{7B95605D-DA39-4845-9D53-42A087DC5287}" srcOrd="0" destOrd="0" presId="urn:microsoft.com/office/officeart/2005/8/layout/orgChart1"/>
    <dgm:cxn modelId="{98643FD8-C244-4954-B25A-63F26C39FB09}" type="presParOf" srcId="{7B95605D-DA39-4845-9D53-42A087DC5287}" destId="{10BA7986-162A-4982-BABD-8180AEA9457B}" srcOrd="0" destOrd="0" presId="urn:microsoft.com/office/officeart/2005/8/layout/orgChart1"/>
    <dgm:cxn modelId="{34CAC34F-0268-4488-A930-2835D253ED0D}" type="presParOf" srcId="{7B95605D-DA39-4845-9D53-42A087DC5287}" destId="{DF35DFCB-A507-4C6F-9947-5B8AFE68F95A}" srcOrd="1" destOrd="0" presId="urn:microsoft.com/office/officeart/2005/8/layout/orgChart1"/>
    <dgm:cxn modelId="{201573D1-ADD3-4EF3-8193-1D587736018E}" type="presParOf" srcId="{A04F358A-AA2C-481A-8C3D-C51BD48AE943}" destId="{ECA8B2AB-C0FF-4367-83CB-538C84DE8EFB}" srcOrd="1" destOrd="0" presId="urn:microsoft.com/office/officeart/2005/8/layout/orgChart1"/>
    <dgm:cxn modelId="{ADE60DE0-DFDB-4CCA-B693-9D1CAE74C746}" type="presParOf" srcId="{ECA8B2AB-C0FF-4367-83CB-538C84DE8EFB}" destId="{1C8A373C-C254-4F0A-B0B2-57BDBD7DFCCD}" srcOrd="0" destOrd="0" presId="urn:microsoft.com/office/officeart/2005/8/layout/orgChart1"/>
    <dgm:cxn modelId="{C3DE40D6-F701-408D-AE4F-633C63AE500E}" type="presParOf" srcId="{ECA8B2AB-C0FF-4367-83CB-538C84DE8EFB}" destId="{2CDE9EB2-84A1-47B4-A967-9F4789F13535}" srcOrd="1" destOrd="0" presId="urn:microsoft.com/office/officeart/2005/8/layout/orgChart1"/>
    <dgm:cxn modelId="{4C3DDF1E-3192-46F0-8DD5-DC2FC0A9BC7E}" type="presParOf" srcId="{2CDE9EB2-84A1-47B4-A967-9F4789F13535}" destId="{906FEF15-18BD-461C-AF22-5F1FD5972951}" srcOrd="0" destOrd="0" presId="urn:microsoft.com/office/officeart/2005/8/layout/orgChart1"/>
    <dgm:cxn modelId="{B8BDB69D-1FCD-4C4A-9BA9-848FBFC57F49}" type="presParOf" srcId="{906FEF15-18BD-461C-AF22-5F1FD5972951}" destId="{1EBF0D39-EDC9-4FC4-ADBE-3B8EE4449A9F}" srcOrd="0" destOrd="0" presId="urn:microsoft.com/office/officeart/2005/8/layout/orgChart1"/>
    <dgm:cxn modelId="{F3CFF73B-ACED-4144-B3B1-D9564B58B803}" type="presParOf" srcId="{906FEF15-18BD-461C-AF22-5F1FD5972951}" destId="{3C869963-FEE6-476A-ACE6-9268FE708DAB}" srcOrd="1" destOrd="0" presId="urn:microsoft.com/office/officeart/2005/8/layout/orgChart1"/>
    <dgm:cxn modelId="{1B0BD5C7-D26D-440A-9386-2B09318C89D9}" type="presParOf" srcId="{2CDE9EB2-84A1-47B4-A967-9F4789F13535}" destId="{960F678F-6CB3-42F7-BC5D-7D05E2215CD1}" srcOrd="1" destOrd="0" presId="urn:microsoft.com/office/officeart/2005/8/layout/orgChart1"/>
    <dgm:cxn modelId="{FB13016B-1530-4BDF-A995-7C13BE440DDF}" type="presParOf" srcId="{2CDE9EB2-84A1-47B4-A967-9F4789F13535}" destId="{5FEC0647-3B59-4208-A328-AE8B0EC4C2AC}" srcOrd="2" destOrd="0" presId="urn:microsoft.com/office/officeart/2005/8/layout/orgChart1"/>
    <dgm:cxn modelId="{36BA14C1-79A5-48C2-8128-870379B8CA9B}" type="presParOf" srcId="{ECA8B2AB-C0FF-4367-83CB-538C84DE8EFB}" destId="{1F10ED34-2937-4F7F-88DB-4E92B0C2C193}" srcOrd="2" destOrd="0" presId="urn:microsoft.com/office/officeart/2005/8/layout/orgChart1"/>
    <dgm:cxn modelId="{79C28423-72AD-423F-815E-116C795E8E55}" type="presParOf" srcId="{ECA8B2AB-C0FF-4367-83CB-538C84DE8EFB}" destId="{F7943852-7DF3-4318-8F9F-A11A4CBD4402}" srcOrd="3" destOrd="0" presId="urn:microsoft.com/office/officeart/2005/8/layout/orgChart1"/>
    <dgm:cxn modelId="{D83D60A3-ABC2-4C75-B66F-84A1A308BB17}" type="presParOf" srcId="{F7943852-7DF3-4318-8F9F-A11A4CBD4402}" destId="{CD0FB82B-0C0A-4B11-9890-F4055DB9B164}" srcOrd="0" destOrd="0" presId="urn:microsoft.com/office/officeart/2005/8/layout/orgChart1"/>
    <dgm:cxn modelId="{7333DD83-921B-48E1-9EE9-733D897B190C}" type="presParOf" srcId="{CD0FB82B-0C0A-4B11-9890-F4055DB9B164}" destId="{42214CB6-05E6-49DD-B9AC-8B7FEE9BB4F0}" srcOrd="0" destOrd="0" presId="urn:microsoft.com/office/officeart/2005/8/layout/orgChart1"/>
    <dgm:cxn modelId="{856BAE8A-5E6B-4594-8170-2996C2693BC1}" type="presParOf" srcId="{CD0FB82B-0C0A-4B11-9890-F4055DB9B164}" destId="{E3C9C123-9D89-49CC-BC4F-E98BB5E27B6E}" srcOrd="1" destOrd="0" presId="urn:microsoft.com/office/officeart/2005/8/layout/orgChart1"/>
    <dgm:cxn modelId="{AE1BB858-6E0B-4CAF-AB01-8BE9A5B01437}" type="presParOf" srcId="{F7943852-7DF3-4318-8F9F-A11A4CBD4402}" destId="{44DD8E32-419D-46C4-A4DE-FF2089383652}" srcOrd="1" destOrd="0" presId="urn:microsoft.com/office/officeart/2005/8/layout/orgChart1"/>
    <dgm:cxn modelId="{3390919A-2E6A-4820-99E7-A83409B21FB1}" type="presParOf" srcId="{F7943852-7DF3-4318-8F9F-A11A4CBD4402}" destId="{689B7AAD-68ED-47C2-9D53-10048D917644}" srcOrd="2" destOrd="0" presId="urn:microsoft.com/office/officeart/2005/8/layout/orgChart1"/>
    <dgm:cxn modelId="{528C7703-AF80-483C-BE46-C5C7F58C48BE}" type="presParOf" srcId="{A04F358A-AA2C-481A-8C3D-C51BD48AE943}" destId="{091CA59B-4E50-4CEE-96BB-6407497A1BA5}" srcOrd="2" destOrd="0" presId="urn:microsoft.com/office/officeart/2005/8/layout/orgChart1"/>
    <dgm:cxn modelId="{7C0DE574-EB08-42AA-9019-DBD5A2D986F8}" type="presParOf" srcId="{091CA59B-4E50-4CEE-96BB-6407497A1BA5}" destId="{01448244-17DE-41F6-8819-1346253E970E}" srcOrd="0" destOrd="0" presId="urn:microsoft.com/office/officeart/2005/8/layout/orgChart1"/>
    <dgm:cxn modelId="{68E96A51-D6B9-4A5C-AC2A-4AD9013DDAA0}" type="presParOf" srcId="{091CA59B-4E50-4CEE-96BB-6407497A1BA5}" destId="{635F1EDD-11C0-4EF0-8941-272A50ADD2EF}" srcOrd="1" destOrd="0" presId="urn:microsoft.com/office/officeart/2005/8/layout/orgChart1"/>
    <dgm:cxn modelId="{EE232F74-41E4-4D9F-96AF-0CB83EBB3A48}" type="presParOf" srcId="{635F1EDD-11C0-4EF0-8941-272A50ADD2EF}" destId="{B57E670B-7BB1-4CD1-8C89-719340A8FDA0}" srcOrd="0" destOrd="0" presId="urn:microsoft.com/office/officeart/2005/8/layout/orgChart1"/>
    <dgm:cxn modelId="{52A38380-FE3B-4D9B-A2B4-73613B991CFC}" type="presParOf" srcId="{B57E670B-7BB1-4CD1-8C89-719340A8FDA0}" destId="{89B0C5B1-098B-433A-B975-941F45EBA7D3}" srcOrd="0" destOrd="0" presId="urn:microsoft.com/office/officeart/2005/8/layout/orgChart1"/>
    <dgm:cxn modelId="{27D1C256-F47B-4B97-99FF-43E87A22E399}" type="presParOf" srcId="{B57E670B-7BB1-4CD1-8C89-719340A8FDA0}" destId="{C1FE7963-7EBB-411B-8885-DC572F88F12D}" srcOrd="1" destOrd="0" presId="urn:microsoft.com/office/officeart/2005/8/layout/orgChart1"/>
    <dgm:cxn modelId="{94E8D697-24CF-4CCB-9943-56A3BF74D7B2}" type="presParOf" srcId="{635F1EDD-11C0-4EF0-8941-272A50ADD2EF}" destId="{49F94F7C-FA6D-43C6-BC6B-D0E0E1E2D7C1}" srcOrd="1" destOrd="0" presId="urn:microsoft.com/office/officeart/2005/8/layout/orgChart1"/>
    <dgm:cxn modelId="{0F106313-474F-46EB-BF87-A7D29284FC04}" type="presParOf" srcId="{635F1EDD-11C0-4EF0-8941-272A50ADD2EF}" destId="{E74B96CA-1E5C-4C21-A90E-F7F7EEDDCF64}" srcOrd="2" destOrd="0" presId="urn:microsoft.com/office/officeart/2005/8/layout/orgChart1"/>
    <dgm:cxn modelId="{E37E2D80-3300-45AC-9CBE-8108313D3E04}" type="presParOf" srcId="{091CA59B-4E50-4CEE-96BB-6407497A1BA5}" destId="{CF30CBA6-CE71-4FBF-BE69-DAB4AACB3126}" srcOrd="2" destOrd="0" presId="urn:microsoft.com/office/officeart/2005/8/layout/orgChart1"/>
    <dgm:cxn modelId="{999D2611-8C75-48D1-A460-4A23EEA86975}" type="presParOf" srcId="{091CA59B-4E50-4CEE-96BB-6407497A1BA5}" destId="{CCB7B39E-050E-45E4-AC11-71C35B7B340B}" srcOrd="3" destOrd="0" presId="urn:microsoft.com/office/officeart/2005/8/layout/orgChart1"/>
    <dgm:cxn modelId="{CA1DD991-0F98-4677-A8F1-E69928F46750}" type="presParOf" srcId="{CCB7B39E-050E-45E4-AC11-71C35B7B340B}" destId="{42826D43-8BA9-400D-9394-B649EEF847F9}" srcOrd="0" destOrd="0" presId="urn:microsoft.com/office/officeart/2005/8/layout/orgChart1"/>
    <dgm:cxn modelId="{15BDDFE6-4ADD-419D-9609-608FD5916AF0}" type="presParOf" srcId="{42826D43-8BA9-400D-9394-B649EEF847F9}" destId="{78477EE5-B0CD-436E-96B2-5A846FA6A823}" srcOrd="0" destOrd="0" presId="urn:microsoft.com/office/officeart/2005/8/layout/orgChart1"/>
    <dgm:cxn modelId="{F6409C4A-C61A-4E1C-BC7B-53D1A7E8EDD5}" type="presParOf" srcId="{42826D43-8BA9-400D-9394-B649EEF847F9}" destId="{C147CAB0-404D-410A-8157-865DD990A6EA}" srcOrd="1" destOrd="0" presId="urn:microsoft.com/office/officeart/2005/8/layout/orgChart1"/>
    <dgm:cxn modelId="{FC6FE40B-90A1-4708-988A-C186A8B85CCC}" type="presParOf" srcId="{CCB7B39E-050E-45E4-AC11-71C35B7B340B}" destId="{62941202-286D-4864-99FF-5D923BA971B8}" srcOrd="1" destOrd="0" presId="urn:microsoft.com/office/officeart/2005/8/layout/orgChart1"/>
    <dgm:cxn modelId="{00BF5FF7-8E30-4D92-AE82-464B675E17BA}" type="presParOf" srcId="{CCB7B39E-050E-45E4-AC11-71C35B7B340B}" destId="{F1C63FCA-133F-4C98-A206-07F6B52897DF}" srcOrd="2" destOrd="0" presId="urn:microsoft.com/office/officeart/2005/8/layout/orgChart1"/>
    <dgm:cxn modelId="{215B05CE-760D-4946-A84E-2ED15A9A69B8}" type="presParOf" srcId="{37DCF813-3F8D-4A01-B6C4-DD192CC62408}" destId="{FD3C5E2D-F0DA-4D53-A416-FB5B6EDA3A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  <a:endParaRPr lang="es-ES" sz="1200" dirty="0" smtClean="0"/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Auxiliares</a:t>
          </a:r>
          <a:endParaRPr lang="es-ES" sz="1200" dirty="0" smtClean="0"/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D64E3ABA-CE1C-4515-9008-F7BF380D467A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 smtClean="0"/>
        </a:p>
      </dgm:t>
    </dgm:pt>
    <dgm:pt modelId="{80B80AE9-A360-4BA7-A772-B6981E545690}" type="parTrans" cxnId="{73110C4B-4B6E-416E-953D-38B1DC1D0863}">
      <dgm:prSet/>
      <dgm:spPr/>
      <dgm:t>
        <a:bodyPr/>
        <a:lstStyle/>
        <a:p>
          <a:endParaRPr lang="es-ES" sz="1200"/>
        </a:p>
      </dgm:t>
    </dgm:pt>
    <dgm:pt modelId="{73BD99F4-1F17-4DFE-9D11-D7C4D74A394A}" type="sibTrans" cxnId="{73110C4B-4B6E-416E-953D-38B1DC1D0863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2" presStyleCnt="9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2" presStyleCnt="9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68380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68380" custLinFactNeighborY="-31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D35A516D-BE1D-43F6-96FD-D498B6C877DB}" type="pres">
      <dgm:prSet presAssocID="{80B80AE9-A360-4BA7-A772-B6981E545690}" presName="Name48" presStyleLbl="parChTrans1D2" presStyleIdx="6" presStyleCnt="9"/>
      <dgm:spPr/>
      <dgm:t>
        <a:bodyPr/>
        <a:lstStyle/>
        <a:p>
          <a:endParaRPr lang="es-ES"/>
        </a:p>
      </dgm:t>
    </dgm:pt>
    <dgm:pt modelId="{24B74DF4-6888-4EC7-9198-FECCB2C9C6CC}" type="pres">
      <dgm:prSet presAssocID="{D64E3ABA-CE1C-4515-9008-F7BF380D467A}" presName="hierRoot2" presStyleCnt="0">
        <dgm:presLayoutVars>
          <dgm:hierBranch val="init"/>
        </dgm:presLayoutVars>
      </dgm:prSet>
      <dgm:spPr/>
    </dgm:pt>
    <dgm:pt modelId="{6E9C3914-5A40-4CC9-AB79-514AFB5544AA}" type="pres">
      <dgm:prSet presAssocID="{D64E3ABA-CE1C-4515-9008-F7BF380D467A}" presName="rootComposite" presStyleCnt="0"/>
      <dgm:spPr/>
    </dgm:pt>
    <dgm:pt modelId="{854BBD28-9250-4155-9D38-A604D67D965B}" type="pres">
      <dgm:prSet presAssocID="{D64E3ABA-CE1C-4515-9008-F7BF380D467A}" presName="rootText" presStyleLbl="node2" presStyleIdx="6" presStyleCnt="9" custScaleX="168380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C990A-D8FF-4060-88D9-B89CEE730A1B}" type="pres">
      <dgm:prSet presAssocID="{D64E3ABA-CE1C-4515-9008-F7BF380D467A}" presName="rootConnector" presStyleLbl="node2" presStyleIdx="6" presStyleCnt="9"/>
      <dgm:spPr/>
      <dgm:t>
        <a:bodyPr/>
        <a:lstStyle/>
        <a:p>
          <a:endParaRPr lang="es-ES"/>
        </a:p>
      </dgm:t>
    </dgm:pt>
    <dgm:pt modelId="{34C39740-106D-4A6B-8133-9065CFA10C1B}" type="pres">
      <dgm:prSet presAssocID="{D64E3ABA-CE1C-4515-9008-F7BF380D467A}" presName="hierChild4" presStyleCnt="0"/>
      <dgm:spPr/>
    </dgm:pt>
    <dgm:pt modelId="{730F546B-B4BD-449F-AEA0-34EDCE59DABA}" type="pres">
      <dgm:prSet presAssocID="{D64E3ABA-CE1C-4515-9008-F7BF380D467A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7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7" presStyleCnt="9" custScaleX="168380" custLinFactNeighborY="-48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7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8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8" presStyleCnt="9" custScaleX="16838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8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73110C4B-4B6E-416E-953D-38B1DC1D0863}" srcId="{97526780-917F-4B95-87C2-DEBA4340DFFD}" destId="{D64E3ABA-CE1C-4515-9008-F7BF380D467A}" srcOrd="6" destOrd="0" parTransId="{80B80AE9-A360-4BA7-A772-B6981E545690}" sibTransId="{73BD99F4-1F17-4DFE-9D11-D7C4D74A394A}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C016BE63-3CE6-4BDC-9542-11E1E0CBEC5A}" srcId="{97526780-917F-4B95-87C2-DEBA4340DFFD}" destId="{45E65353-322A-4437-8788-2A33A4E50577}" srcOrd="7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475A91D6-ACCD-4F86-BE1D-6C26809AF70E}" srcId="{97526780-917F-4B95-87C2-DEBA4340DFFD}" destId="{741C366D-7F8F-494D-9379-E3633689B11C}" srcOrd="2" destOrd="0" parTransId="{58855944-44AA-45EB-A7AD-8B42694F355B}" sibTransId="{54A4E42E-902F-40BB-BB66-6174DEA234B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7F877D88-B2D6-4426-88F4-3C2F71370A54}" type="presOf" srcId="{D64E3ABA-CE1C-4515-9008-F7BF380D467A}" destId="{854BBD28-9250-4155-9D38-A604D67D965B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F4F58A6C-7C14-4A48-AECD-731881798D33}" type="presOf" srcId="{80B80AE9-A360-4BA7-A772-B6981E545690}" destId="{D35A516D-BE1D-43F6-96FD-D498B6C877DB}" srcOrd="0" destOrd="0" presId="urn:microsoft.com/office/officeart/2005/8/layout/orgChart1"/>
    <dgm:cxn modelId="{2866337C-8507-41AD-9A85-3A7BD78F9CD0}" srcId="{97526780-917F-4B95-87C2-DEBA4340DFFD}" destId="{03F999E8-2564-4994-ABA9-152AE06740C3}" srcOrd="8" destOrd="0" parTransId="{5CF19EAB-77FD-449C-A265-6D18CAC74789}" sibTransId="{F9633136-6284-4B73-A831-D4C9670051C4}"/>
    <dgm:cxn modelId="{48871570-9BA0-43BC-B6C8-CBEDC8D97787}" type="presOf" srcId="{D64E3ABA-CE1C-4515-9008-F7BF380D467A}" destId="{1D5C990A-D8FF-4060-88D9-B89CEE730A1B}" srcOrd="1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A5FB8F30-0761-4879-B706-E265EBE6F6BE}" type="presParOf" srcId="{572A18B2-335C-4529-87B1-8CF99C8A0E96}" destId="{C781B721-AF70-4CF6-AE94-45C3A151EDF6}" srcOrd="4" destOrd="0" presId="urn:microsoft.com/office/officeart/2005/8/layout/orgChart1"/>
    <dgm:cxn modelId="{532010BB-6304-4E40-BCF1-8F547AC85857}" type="presParOf" srcId="{572A18B2-335C-4529-87B1-8CF99C8A0E96}" destId="{7910A3B7-F1C5-46A2-A047-053BFAA0CBF6}" srcOrd="5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827504CF-C052-44E6-BFB5-690AAFCC3B49}" type="presParOf" srcId="{572A18B2-335C-4529-87B1-8CF99C8A0E96}" destId="{D35A516D-BE1D-43F6-96FD-D498B6C877DB}" srcOrd="12" destOrd="0" presId="urn:microsoft.com/office/officeart/2005/8/layout/orgChart1"/>
    <dgm:cxn modelId="{82571690-A92B-4B27-B174-9E7EDD720F1C}" type="presParOf" srcId="{572A18B2-335C-4529-87B1-8CF99C8A0E96}" destId="{24B74DF4-6888-4EC7-9198-FECCB2C9C6CC}" srcOrd="13" destOrd="0" presId="urn:microsoft.com/office/officeart/2005/8/layout/orgChart1"/>
    <dgm:cxn modelId="{2C43769B-33C4-45BB-938A-0A2F9D44CEA9}" type="presParOf" srcId="{24B74DF4-6888-4EC7-9198-FECCB2C9C6CC}" destId="{6E9C3914-5A40-4CC9-AB79-514AFB5544AA}" srcOrd="0" destOrd="0" presId="urn:microsoft.com/office/officeart/2005/8/layout/orgChart1"/>
    <dgm:cxn modelId="{180D0A9F-82B0-489F-8A82-33FA37D7CFF2}" type="presParOf" srcId="{6E9C3914-5A40-4CC9-AB79-514AFB5544AA}" destId="{854BBD28-9250-4155-9D38-A604D67D965B}" srcOrd="0" destOrd="0" presId="urn:microsoft.com/office/officeart/2005/8/layout/orgChart1"/>
    <dgm:cxn modelId="{1221FA3F-09D2-4F1A-921D-DA23E28D4DBE}" type="presParOf" srcId="{6E9C3914-5A40-4CC9-AB79-514AFB5544AA}" destId="{1D5C990A-D8FF-4060-88D9-B89CEE730A1B}" srcOrd="1" destOrd="0" presId="urn:microsoft.com/office/officeart/2005/8/layout/orgChart1"/>
    <dgm:cxn modelId="{D56C988C-B06F-43B8-A4FE-AE9E3101C971}" type="presParOf" srcId="{24B74DF4-6888-4EC7-9198-FECCB2C9C6CC}" destId="{34C39740-106D-4A6B-8133-9065CFA10C1B}" srcOrd="1" destOrd="0" presId="urn:microsoft.com/office/officeart/2005/8/layout/orgChart1"/>
    <dgm:cxn modelId="{BC7E54DA-9BC7-4EED-9211-7A60C7C32244}" type="presParOf" srcId="{24B74DF4-6888-4EC7-9198-FECCB2C9C6CC}" destId="{730F546B-B4BD-449F-AEA0-34EDCE59DABA}" srcOrd="2" destOrd="0" presId="urn:microsoft.com/office/officeart/2005/8/layout/orgChart1"/>
    <dgm:cxn modelId="{677D3A48-9620-4F67-96CD-B0EFFFA0CD10}" type="presParOf" srcId="{572A18B2-335C-4529-87B1-8CF99C8A0E96}" destId="{BBA46624-36E5-4C84-B76D-8D773C833F4B}" srcOrd="14" destOrd="0" presId="urn:microsoft.com/office/officeart/2005/8/layout/orgChart1"/>
    <dgm:cxn modelId="{05B5B53A-625C-41F6-806B-5D43C7FBD066}" type="presParOf" srcId="{572A18B2-335C-4529-87B1-8CF99C8A0E96}" destId="{785E6BC8-3BF5-4E84-9639-703A6648AA99}" srcOrd="15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6" destOrd="0" presId="urn:microsoft.com/office/officeart/2005/8/layout/orgChart1"/>
    <dgm:cxn modelId="{DF723D13-A549-4E4C-A6B2-E97989D7AF02}" type="presParOf" srcId="{572A18B2-335C-4529-87B1-8CF99C8A0E96}" destId="{AA06FEA2-E353-4324-B54A-C0EC55A0532B}" srcOrd="17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</a:t>
          </a:r>
          <a:r>
            <a:rPr lang="es-ES" sz="1200" dirty="0" smtClean="0"/>
            <a:t>A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/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/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/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/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/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42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00345" custScaleY="99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6047" custScaleY="75482" custLinFactNeighborX="78" custLinFactNeighborY="-20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Supervisor(a) de </a:t>
          </a:r>
          <a:r>
            <a:rPr lang="es-ES" sz="1200" dirty="0" smtClean="0"/>
            <a:t>Programas</a:t>
          </a:r>
          <a:endParaRPr lang="es-ES" sz="1200" dirty="0" smtClean="0"/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/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5722" custScaleY="54376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72745" custScaleY="69161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  <a:endParaRPr lang="es-MX" altLang="es-ES" sz="1200" dirty="0" smtClean="0"/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29994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12535" custScaleY="85716" custLinFactNeighborY="-38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27005" custScaleY="107904" custLinFactNeighborY="-4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Y="107904" custLinFactNeighborY="-45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109884" custScaleY="138385" custLinFactNeighborY="-61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81554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Eléctricos 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</a:t>
          </a:r>
          <a:endParaRPr lang="es-ES" sz="1200" dirty="0" smtClean="0"/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4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 (o) /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09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99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3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Eléctrico(a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5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8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8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8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8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8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20424" custScaleY="186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8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8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8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8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5" presStyleCnt="8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5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5" presStyleCnt="8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6" presStyleCnt="8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6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6" presStyleCnt="8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7" presStyleCnt="8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7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7" presStyleCnt="8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 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6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1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1" presStyleCnt="6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2" presStyleCnt="6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2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2" presStyleCnt="6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3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3" presStyleCnt="6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4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4" presStyleCnt="6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5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5" presStyleCnt="6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</a:t>
          </a:r>
          <a:r>
            <a:rPr lang="es-ES" sz="1200" dirty="0" smtClean="0"/>
            <a:t>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6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6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6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6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06257" custScaleY="9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6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6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5" presStyleCnt="6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5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5" presStyleCnt="6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Generales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/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/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A84002F2-7854-4028-8E5C-37CC5A0E54B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 Sección 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0D5FAB6-815E-489E-A0D4-20E2A84D7800}" type="parTrans" cxnId="{17136193-459D-4902-9F7A-02474DD1055B}">
      <dgm:prSet/>
      <dgm:spPr/>
      <dgm:t>
        <a:bodyPr/>
        <a:lstStyle/>
        <a:p>
          <a:endParaRPr lang="es-ES" sz="1200"/>
        </a:p>
      </dgm:t>
    </dgm:pt>
    <dgm:pt modelId="{E2B5944B-1A2A-4263-A2F4-7C7E906B9646}" type="sibTrans" cxnId="{17136193-459D-4902-9F7A-02474DD1055B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 / O </a:t>
          </a: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5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94E3905-322B-4BAD-B658-0FD0E4124E29}" type="pres">
      <dgm:prSet presAssocID="{40D5FAB6-815E-489E-A0D4-20E2A84D780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197C364D-65D2-43C2-A518-D2CF70A0EDC8}" type="pres">
      <dgm:prSet presAssocID="{A84002F2-7854-4028-8E5C-37CC5A0E54B8}" presName="hierRoot2" presStyleCnt="0">
        <dgm:presLayoutVars>
          <dgm:hierBranch/>
        </dgm:presLayoutVars>
      </dgm:prSet>
      <dgm:spPr/>
    </dgm:pt>
    <dgm:pt modelId="{F25756D6-1C57-4212-99C6-D39E5E3D8F14}" type="pres">
      <dgm:prSet presAssocID="{A84002F2-7854-4028-8E5C-37CC5A0E54B8}" presName="rootComposite" presStyleCnt="0"/>
      <dgm:spPr/>
    </dgm:pt>
    <dgm:pt modelId="{4D49E8CB-6AA7-4A20-AA94-C518B97C1317}" type="pres">
      <dgm:prSet presAssocID="{A84002F2-7854-4028-8E5C-37CC5A0E54B8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43D0F1-13D6-4DC2-8AD0-0EEEC8D22F3E}" type="pres">
      <dgm:prSet presAssocID="{A84002F2-7854-4028-8E5C-37CC5A0E54B8}" presName="rootConnector" presStyleLbl="node3" presStyleIdx="2" presStyleCnt="4"/>
      <dgm:spPr/>
      <dgm:t>
        <a:bodyPr/>
        <a:lstStyle/>
        <a:p>
          <a:endParaRPr lang="es-ES"/>
        </a:p>
      </dgm:t>
    </dgm:pt>
    <dgm:pt modelId="{1438FCCB-B46F-444D-9844-29FB9FD00A1B}" type="pres">
      <dgm:prSet presAssocID="{A84002F2-7854-4028-8E5C-37CC5A0E54B8}" presName="hierChild4" presStyleCnt="0"/>
      <dgm:spPr/>
    </dgm:pt>
    <dgm:pt modelId="{474CEA46-F0EF-4C86-AD56-F303BB1C5AA3}" type="pres">
      <dgm:prSet presAssocID="{DA0313F8-80EA-4B7D-81C5-8A2E97FC516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4" presStyleIdx="4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4" presStyleIdx="4" presStyleCnt="9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5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5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6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6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C94385-FAE0-4CF0-A979-C9C6EBBFB287}" type="pres">
      <dgm:prSet presAssocID="{A84002F2-7854-4028-8E5C-37CC5A0E54B8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7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7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7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 val="init"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8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8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0B13C24C-223D-4AA6-B3B6-871F192EA8D0}" type="presOf" srcId="{26377AA2-40AB-40F8-885E-8C2CECBAB8B2}" destId="{3C9355DF-250A-483D-A90D-8410924D4CFF}" srcOrd="1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E98CB347-0458-4F8B-A537-84B9CCFFD375}" type="presOf" srcId="{26377AA2-40AB-40F8-885E-8C2CECBAB8B2}" destId="{9733675C-17B1-4E88-B5BF-D955DE1F769D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D96B0811-14C4-4F53-96AE-A14299644DF6}" type="presOf" srcId="{7C458954-6BAF-49BB-8C7B-331D5185CB84}" destId="{A8E6C850-4867-4D7C-B9BC-A7311EED57A6}" srcOrd="1" destOrd="0" presId="urn:microsoft.com/office/officeart/2005/8/layout/orgChart1"/>
    <dgm:cxn modelId="{9225B6F0-43A3-42E3-A584-A37FEDF7A5E2}" type="presOf" srcId="{A84002F2-7854-4028-8E5C-37CC5A0E54B8}" destId="{B043D0F1-13D6-4DC2-8AD0-0EEEC8D22F3E}" srcOrd="1" destOrd="0" presId="urn:microsoft.com/office/officeart/2005/8/layout/orgChart1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6D8552C0-C5EB-4945-825C-CF3D6C7E0DA0}" type="presOf" srcId="{A84002F2-7854-4028-8E5C-37CC5A0E54B8}" destId="{4D49E8CB-6AA7-4A20-AA94-C518B97C13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17136193-459D-4902-9F7A-02474DD1055B}" srcId="{052BCD6B-3A33-498C-8FDB-CD318D47CD2E}" destId="{A84002F2-7854-4028-8E5C-37CC5A0E54B8}" srcOrd="0" destOrd="0" parTransId="{40D5FAB6-815E-489E-A0D4-20E2A84D7800}" sibTransId="{E2B5944B-1A2A-4263-A2F4-7C7E906B9646}"/>
    <dgm:cxn modelId="{DE5EC535-9D60-4D84-BA89-E8C123E995A0}" type="presOf" srcId="{40D5FAB6-815E-489E-A0D4-20E2A84D7800}" destId="{494E3905-322B-4BAD-B658-0FD0E4124E29}" srcOrd="0" destOrd="0" presId="urn:microsoft.com/office/officeart/2005/8/layout/orgChart1"/>
    <dgm:cxn modelId="{77383C68-CB71-40E1-9EA8-349DA3999506}" type="presOf" srcId="{DA0313F8-80EA-4B7D-81C5-8A2E97FC516F}" destId="{474CEA46-F0EF-4C86-AD56-F303BB1C5AA3}" srcOrd="0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D55CDB27-5AE8-4AAE-B871-95ADEEAA9E7C}" type="presOf" srcId="{BF2A8E72-6211-4CBE-99A1-31CD16B9FDC6}" destId="{296D0CAD-8BDC-497F-B7BB-43E04C9C2A82}" srcOrd="0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739A23CB-5AC0-49FB-82E8-D4526C156832}" type="presOf" srcId="{C2BD06CF-6093-4690-A736-AE158455A468}" destId="{0C82494C-609C-400A-8F53-6C6B1F74D108}" srcOrd="1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3784BEAD-5D93-468F-9866-C2207E5B2127}" type="presOf" srcId="{C2BD06CF-6093-4690-A736-AE158455A468}" destId="{CB11A161-DF45-4ABD-A0E6-BFD11358A492}" srcOrd="0" destOrd="0" presId="urn:microsoft.com/office/officeart/2005/8/layout/orgChart1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7D5543EF-3785-41F7-8454-F06CF3F22F82}" type="presOf" srcId="{7C458954-6BAF-49BB-8C7B-331D5185CB84}" destId="{04619CB8-3B4E-44CB-B0B4-DE4BA5CC37E8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89CE3CCE-493C-48BE-BF92-24D7A1133F5A}" type="presOf" srcId="{DF505B6B-DDD2-4A2F-B8BF-0350C916F2B7}" destId="{683D0084-83E2-4EF7-B9FA-FBEA7B83938A}" srcOrd="0" destOrd="0" presId="urn:microsoft.com/office/officeart/2005/8/layout/orgChart1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A84002F2-7854-4028-8E5C-37CC5A0E54B8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21DD868D-DC1C-41B5-8235-CB6BDD2E1DEB}" type="presParOf" srcId="{ED51E9D7-962F-446A-8B64-DD2172F18CE9}" destId="{494E3905-322B-4BAD-B658-0FD0E4124E29}" srcOrd="0" destOrd="0" presId="urn:microsoft.com/office/officeart/2005/8/layout/orgChart1"/>
    <dgm:cxn modelId="{62106477-4521-4AE9-9EFF-95CCECAD5142}" type="presParOf" srcId="{ED51E9D7-962F-446A-8B64-DD2172F18CE9}" destId="{197C364D-65D2-43C2-A518-D2CF70A0EDC8}" srcOrd="1" destOrd="0" presId="urn:microsoft.com/office/officeart/2005/8/layout/orgChart1"/>
    <dgm:cxn modelId="{609DFB09-6C6C-49D6-9B8B-203330F3A07D}" type="presParOf" srcId="{197C364D-65D2-43C2-A518-D2CF70A0EDC8}" destId="{F25756D6-1C57-4212-99C6-D39E5E3D8F14}" srcOrd="0" destOrd="0" presId="urn:microsoft.com/office/officeart/2005/8/layout/orgChart1"/>
    <dgm:cxn modelId="{0EC439D5-1906-4993-8C4F-98234F57274A}" type="presParOf" srcId="{F25756D6-1C57-4212-99C6-D39E5E3D8F14}" destId="{4D49E8CB-6AA7-4A20-AA94-C518B97C1317}" srcOrd="0" destOrd="0" presId="urn:microsoft.com/office/officeart/2005/8/layout/orgChart1"/>
    <dgm:cxn modelId="{61CD9F7A-3814-468A-B958-0645240EC1EB}" type="presParOf" srcId="{F25756D6-1C57-4212-99C6-D39E5E3D8F14}" destId="{B043D0F1-13D6-4DC2-8AD0-0EEEC8D22F3E}" srcOrd="1" destOrd="0" presId="urn:microsoft.com/office/officeart/2005/8/layout/orgChart1"/>
    <dgm:cxn modelId="{0E3A6D6D-2CFB-48FC-9E52-57E96B7A3B78}" type="presParOf" srcId="{197C364D-65D2-43C2-A518-D2CF70A0EDC8}" destId="{1438FCCB-B46F-444D-9844-29FB9FD00A1B}" srcOrd="1" destOrd="0" presId="urn:microsoft.com/office/officeart/2005/8/layout/orgChart1"/>
    <dgm:cxn modelId="{146F4899-1073-4026-B58D-71DA7A1701C4}" type="presParOf" srcId="{1438FCCB-B46F-444D-9844-29FB9FD00A1B}" destId="{474CEA46-F0EF-4C86-AD56-F303BB1C5AA3}" srcOrd="0" destOrd="0" presId="urn:microsoft.com/office/officeart/2005/8/layout/orgChart1"/>
    <dgm:cxn modelId="{016FE302-D350-4E15-840B-E4902D9B28C4}" type="presParOf" srcId="{1438FCCB-B46F-444D-9844-29FB9FD00A1B}" destId="{0928E6F8-3F6E-4226-A309-C471BD24295D}" srcOrd="1" destOrd="0" presId="urn:microsoft.com/office/officeart/2005/8/layout/orgChart1"/>
    <dgm:cxn modelId="{9A894DC6-D59F-402B-8CCA-A5D3A9FA3F70}" type="presParOf" srcId="{0928E6F8-3F6E-4226-A309-C471BD24295D}" destId="{92D8E757-FD3C-49FE-893B-DCCC301354E1}" srcOrd="0" destOrd="0" presId="urn:microsoft.com/office/officeart/2005/8/layout/orgChart1"/>
    <dgm:cxn modelId="{51CCCF45-4E1B-44DD-885C-E230A9CF7862}" type="presParOf" srcId="{92D8E757-FD3C-49FE-893B-DCCC301354E1}" destId="{04619CB8-3B4E-44CB-B0B4-DE4BA5CC37E8}" srcOrd="0" destOrd="0" presId="urn:microsoft.com/office/officeart/2005/8/layout/orgChart1"/>
    <dgm:cxn modelId="{93F6EB67-6F7B-4CFA-9902-E6F8169B8F44}" type="presParOf" srcId="{92D8E757-FD3C-49FE-893B-DCCC301354E1}" destId="{A8E6C850-4867-4D7C-B9BC-A7311EED57A6}" srcOrd="1" destOrd="0" presId="urn:microsoft.com/office/officeart/2005/8/layout/orgChart1"/>
    <dgm:cxn modelId="{1B15D842-00F2-476A-AEF9-84BD802E854F}" type="presParOf" srcId="{0928E6F8-3F6E-4226-A309-C471BD24295D}" destId="{E526E54B-32C0-4BBC-8E24-1F02187536C0}" srcOrd="1" destOrd="0" presId="urn:microsoft.com/office/officeart/2005/8/layout/orgChart1"/>
    <dgm:cxn modelId="{64F6982B-93E6-4D06-8D52-B13520DC533F}" type="presParOf" srcId="{E526E54B-32C0-4BBC-8E24-1F02187536C0}" destId="{296D0CAD-8BDC-497F-B7BB-43E04C9C2A82}" srcOrd="0" destOrd="0" presId="urn:microsoft.com/office/officeart/2005/8/layout/orgChart1"/>
    <dgm:cxn modelId="{968B74C3-5FAD-47AC-AAC2-E45D027A1510}" type="presParOf" srcId="{E526E54B-32C0-4BBC-8E24-1F02187536C0}" destId="{B8C2711E-8CA9-42BB-BCF9-68F9AB2A8CD2}" srcOrd="1" destOrd="0" presId="urn:microsoft.com/office/officeart/2005/8/layout/orgChart1"/>
    <dgm:cxn modelId="{525B021C-78C9-4047-91DB-DE6A55E756B6}" type="presParOf" srcId="{B8C2711E-8CA9-42BB-BCF9-68F9AB2A8CD2}" destId="{1BDBE31E-8030-47C7-9EEF-3934AC8DCD7B}" srcOrd="0" destOrd="0" presId="urn:microsoft.com/office/officeart/2005/8/layout/orgChart1"/>
    <dgm:cxn modelId="{FEACF589-D9E8-4BB1-B59E-2225E9786969}" type="presParOf" srcId="{1BDBE31E-8030-47C7-9EEF-3934AC8DCD7B}" destId="{CB11A161-DF45-4ABD-A0E6-BFD11358A492}" srcOrd="0" destOrd="0" presId="urn:microsoft.com/office/officeart/2005/8/layout/orgChart1"/>
    <dgm:cxn modelId="{534F1AAE-B321-417A-9153-C7ABACA8CF5F}" type="presParOf" srcId="{1BDBE31E-8030-47C7-9EEF-3934AC8DCD7B}" destId="{0C82494C-609C-400A-8F53-6C6B1F74D108}" srcOrd="1" destOrd="0" presId="urn:microsoft.com/office/officeart/2005/8/layout/orgChart1"/>
    <dgm:cxn modelId="{41773AF9-C76E-4D5F-A76C-4FE8CD841472}" type="presParOf" srcId="{B8C2711E-8CA9-42BB-BCF9-68F9AB2A8CD2}" destId="{BB360176-4121-44E9-863E-349F2D973512}" srcOrd="1" destOrd="0" presId="urn:microsoft.com/office/officeart/2005/8/layout/orgChart1"/>
    <dgm:cxn modelId="{D1FF2584-BAD3-45ED-B856-19CB3A31BA3C}" type="presParOf" srcId="{BB360176-4121-44E9-863E-349F2D973512}" destId="{683D0084-83E2-4EF7-B9FA-FBEA7B83938A}" srcOrd="0" destOrd="0" presId="urn:microsoft.com/office/officeart/2005/8/layout/orgChart1"/>
    <dgm:cxn modelId="{59DE83DC-70B6-4F6F-BB77-2F0CDB6CB1BA}" type="presParOf" srcId="{BB360176-4121-44E9-863E-349F2D973512}" destId="{5440CA00-C57D-4F4B-A7CB-DE03E5A6E605}" srcOrd="1" destOrd="0" presId="urn:microsoft.com/office/officeart/2005/8/layout/orgChart1"/>
    <dgm:cxn modelId="{D99A6A99-CDDE-45A4-9480-E0EFB53D5FF4}" type="presParOf" srcId="{5440CA00-C57D-4F4B-A7CB-DE03E5A6E605}" destId="{53EFA7AA-A469-4E9F-96EE-CC1BF59350EE}" srcOrd="0" destOrd="0" presId="urn:microsoft.com/office/officeart/2005/8/layout/orgChart1"/>
    <dgm:cxn modelId="{F160DD8F-B8AE-411E-9A64-748578C02790}" type="presParOf" srcId="{53EFA7AA-A469-4E9F-96EE-CC1BF59350EE}" destId="{9733675C-17B1-4E88-B5BF-D955DE1F769D}" srcOrd="0" destOrd="0" presId="urn:microsoft.com/office/officeart/2005/8/layout/orgChart1"/>
    <dgm:cxn modelId="{4D30675D-948F-4C49-A582-A18CA0574BE1}" type="presParOf" srcId="{53EFA7AA-A469-4E9F-96EE-CC1BF59350EE}" destId="{3C9355DF-250A-483D-A90D-8410924D4CFF}" srcOrd="1" destOrd="0" presId="urn:microsoft.com/office/officeart/2005/8/layout/orgChart1"/>
    <dgm:cxn modelId="{2307611F-0661-4701-97D5-2C7F8D5CD0C9}" type="presParOf" srcId="{5440CA00-C57D-4F4B-A7CB-DE03E5A6E605}" destId="{21B36529-2D4F-4DB2-B363-A669D94406E5}" srcOrd="1" destOrd="0" presId="urn:microsoft.com/office/officeart/2005/8/layout/orgChart1"/>
    <dgm:cxn modelId="{DDB3CD5F-26A4-49E5-89DB-07131577AC6F}" type="presParOf" srcId="{5440CA00-C57D-4F4B-A7CB-DE03E5A6E605}" destId="{5A46AFCA-578A-49C9-AEE4-A4189902D433}" srcOrd="2" destOrd="0" presId="urn:microsoft.com/office/officeart/2005/8/layout/orgChart1"/>
    <dgm:cxn modelId="{A2641928-3DC9-4A09-A206-BE099C503A0A}" type="presParOf" srcId="{B8C2711E-8CA9-42BB-BCF9-68F9AB2A8CD2}" destId="{7B2E6421-6C93-4DF9-9F69-88608DFFAC5C}" srcOrd="2" destOrd="0" presId="urn:microsoft.com/office/officeart/2005/8/layout/orgChart1"/>
    <dgm:cxn modelId="{4FB9E8F0-BA81-4716-9A9C-B71E25FDD37A}" type="presParOf" srcId="{0928E6F8-3F6E-4226-A309-C471BD24295D}" destId="{50920DC9-18E5-4071-B469-2EABE9F5D35E}" srcOrd="2" destOrd="0" presId="urn:microsoft.com/office/officeart/2005/8/layout/orgChart1"/>
    <dgm:cxn modelId="{239D6F8D-76BA-43C0-915F-81F1668BB2F6}" type="presParOf" srcId="{197C364D-65D2-43C2-A518-D2CF70A0EDC8}" destId="{DBC94385-FAE0-4CF0-A979-C9C6EBBFB287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Coordinador(a) de Huertos y enlace </a:t>
          </a:r>
          <a:r>
            <a:rPr lang="es-ES" sz="1200" dirty="0" smtClean="0"/>
            <a:t>CMT</a:t>
          </a:r>
          <a:endParaRPr lang="es-ES" sz="1200" dirty="0" smtClean="0"/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42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4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4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2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2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2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2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2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2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2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2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4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4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2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2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2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2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2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2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2" presStyleCnt="4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2" presStyleCnt="4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7" presStyleCnt="12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7" presStyleCnt="12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7" presStyleCnt="12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3" presStyleCnt="4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3" presStyleCnt="4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8" presStyleCnt="12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8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8" presStyleCnt="12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9" presStyleCnt="12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9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9" presStyleCnt="12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0" presStyleCnt="12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0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0" presStyleCnt="12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1" presStyleCnt="12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1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1" presStyleCnt="12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2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3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3" presStyleCnt="4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5" destOrd="0" parTransId="{51D614A6-A7C1-449D-9A75-CFC08FA4F025}" sibTransId="{8B7F9AD4-8C04-43CC-AEE6-3A14DE11F27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D7FC122C-1DB4-424F-A8D5-BE0E9B8C5E4C}" type="presParOf" srcId="{8EFE8F77-C5C0-48AA-B8C2-DD712621EB61}" destId="{FE76E1CD-A173-4209-95C5-9197A562AE23}" srcOrd="4" destOrd="0" presId="urn:microsoft.com/office/officeart/2005/8/layout/orgChart1"/>
    <dgm:cxn modelId="{6367C4C6-2784-412B-8179-3607E66B8159}" type="presParOf" srcId="{8EFE8F77-C5C0-48AA-B8C2-DD712621EB61}" destId="{95ED663E-F014-4F22-A16C-000EA0F1D5A6}" srcOrd="5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6" destOrd="0" presId="urn:microsoft.com/office/officeart/2005/8/layout/orgChart1"/>
    <dgm:cxn modelId="{95B3BE18-240C-44BC-8C86-C4087950AF57}" type="presParOf" srcId="{8EFE8F77-C5C0-48AA-B8C2-DD712621EB61}" destId="{221ED67E-B2C1-4F41-B3ED-8B3D88E011CD}" srcOrd="7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068" custScaleY="59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Municipio </a:t>
          </a:r>
          <a:r>
            <a:rPr lang="es-ES" sz="1200" dirty="0" smtClean="0"/>
            <a:t>Saludable</a:t>
          </a:r>
          <a:endParaRPr lang="es-ES" sz="1200" dirty="0" smtClean="0"/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48708A3B-8996-4B40-B6B8-AD49256915DE}">
      <dgm:prSet phldrT="[Texto]"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Dental</a:t>
          </a:r>
          <a:endParaRPr lang="es-ES" sz="1200" dirty="0" smtClean="0"/>
        </a:p>
      </dgm:t>
    </dgm:pt>
    <dgm:pt modelId="{2EA33DA9-710B-479E-BBEA-5BF8858D42B3}" type="parTrans" cxnId="{D8191174-0F5F-41B7-B44D-DCD7AA1C694F}">
      <dgm:prSet/>
      <dgm:spPr/>
      <dgm:t>
        <a:bodyPr/>
        <a:lstStyle/>
        <a:p>
          <a:endParaRPr lang="es-ES" sz="1200"/>
        </a:p>
      </dgm:t>
    </dgm:pt>
    <dgm:pt modelId="{4186F8D7-731C-4BF2-B020-2B14E0BB50AE}" type="sibTrans" cxnId="{D8191174-0F5F-41B7-B44D-DCD7AA1C694F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4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9B6EA5CD-FADE-4EB2-A8B6-433E458AAAC7}" type="pres">
      <dgm:prSet presAssocID="{2EA33DA9-710B-479E-BBEA-5BF8858D42B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0D77DE6-B6C2-4F62-B25A-A4F5563D0737}" type="pres">
      <dgm:prSet presAssocID="{48708A3B-8996-4B40-B6B8-AD49256915DE}" presName="hierRoot2" presStyleCnt="0">
        <dgm:presLayoutVars>
          <dgm:hierBranch val="init"/>
        </dgm:presLayoutVars>
      </dgm:prSet>
      <dgm:spPr/>
    </dgm:pt>
    <dgm:pt modelId="{9DE286A3-93FE-47E5-A39D-4932E27C3C4F}" type="pres">
      <dgm:prSet presAssocID="{48708A3B-8996-4B40-B6B8-AD49256915DE}" presName="rootComposite" presStyleCnt="0"/>
      <dgm:spPr/>
    </dgm:pt>
    <dgm:pt modelId="{3D20B471-85B0-4EEC-AC1F-DE5B9117836B}" type="pres">
      <dgm:prSet presAssocID="{48708A3B-8996-4B40-B6B8-AD49256915D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E6319-8711-429C-AF86-D69F90593D56}" type="pres">
      <dgm:prSet presAssocID="{48708A3B-8996-4B40-B6B8-AD49256915D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0CE0EC-D401-44A3-8861-ADBD5DA0D382}" type="pres">
      <dgm:prSet presAssocID="{48708A3B-8996-4B40-B6B8-AD49256915DE}" presName="hierChild4" presStyleCnt="0"/>
      <dgm:spPr/>
    </dgm:pt>
    <dgm:pt modelId="{9C3A4663-87A3-43BF-A527-787927EAD287}" type="pres">
      <dgm:prSet presAssocID="{48708A3B-8996-4B40-B6B8-AD49256915DE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BB50B82D-BF48-4402-9EB1-0DC78C6016F5}" type="presOf" srcId="{48708A3B-8996-4B40-B6B8-AD49256915DE}" destId="{3D20B471-85B0-4EEC-AC1F-DE5B9117836B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97037F42-4FD6-4766-815D-E8BD48C60FFC}" type="presOf" srcId="{2EA33DA9-710B-479E-BBEA-5BF8858D42B3}" destId="{9B6EA5CD-FADE-4EB2-A8B6-433E458AAAC7}" srcOrd="0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D8191174-0F5F-41B7-B44D-DCD7AA1C694F}" srcId="{ED9B97AD-7F2B-4925-ACE9-E2DD9328A7A7}" destId="{48708A3B-8996-4B40-B6B8-AD49256915DE}" srcOrd="3" destOrd="0" parTransId="{2EA33DA9-710B-479E-BBEA-5BF8858D42B3}" sibTransId="{4186F8D7-731C-4BF2-B020-2B14E0BB50AE}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7B62088E-9AD0-4690-96EC-5C8AF4FAF46B}" type="presOf" srcId="{48708A3B-8996-4B40-B6B8-AD49256915DE}" destId="{67DE6319-8711-429C-AF86-D69F90593D56}" srcOrd="1" destOrd="0" presId="urn:microsoft.com/office/officeart/2005/8/layout/orgChart1"/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E0302B90-5323-43FA-A1A3-CF86FB673802}" type="presParOf" srcId="{1C237E52-45C1-42C9-AFCB-6818B920287F}" destId="{9B6EA5CD-FADE-4EB2-A8B6-433E458AAAC7}" srcOrd="6" destOrd="0" presId="urn:microsoft.com/office/officeart/2005/8/layout/orgChart1"/>
    <dgm:cxn modelId="{9A77351E-6391-4C5C-8078-6401C30D9395}" type="presParOf" srcId="{1C237E52-45C1-42C9-AFCB-6818B920287F}" destId="{70D77DE6-B6C2-4F62-B25A-A4F5563D0737}" srcOrd="7" destOrd="0" presId="urn:microsoft.com/office/officeart/2005/8/layout/orgChart1"/>
    <dgm:cxn modelId="{44F2188C-9E55-40D1-A038-66687B3D0F43}" type="presParOf" srcId="{70D77DE6-B6C2-4F62-B25A-A4F5563D0737}" destId="{9DE286A3-93FE-47E5-A39D-4932E27C3C4F}" srcOrd="0" destOrd="0" presId="urn:microsoft.com/office/officeart/2005/8/layout/orgChart1"/>
    <dgm:cxn modelId="{41091965-5B41-4EF0-9A4F-824C029B176D}" type="presParOf" srcId="{9DE286A3-93FE-47E5-A39D-4932E27C3C4F}" destId="{3D20B471-85B0-4EEC-AC1F-DE5B9117836B}" srcOrd="0" destOrd="0" presId="urn:microsoft.com/office/officeart/2005/8/layout/orgChart1"/>
    <dgm:cxn modelId="{C330B922-3406-455F-88D4-6BCCDE22F749}" type="presParOf" srcId="{9DE286A3-93FE-47E5-A39D-4932E27C3C4F}" destId="{67DE6319-8711-429C-AF86-D69F90593D56}" srcOrd="1" destOrd="0" presId="urn:microsoft.com/office/officeart/2005/8/layout/orgChart1"/>
    <dgm:cxn modelId="{A51A18BE-19BF-4229-A616-94A455C8B111}" type="presParOf" srcId="{70D77DE6-B6C2-4F62-B25A-A4F5563D0737}" destId="{AC0CE0EC-D401-44A3-8861-ADBD5DA0D382}" srcOrd="1" destOrd="0" presId="urn:microsoft.com/office/officeart/2005/8/layout/orgChart1"/>
    <dgm:cxn modelId="{62668FDB-6482-41A0-A7E7-604E264F89CA}" type="presParOf" srcId="{70D77DE6-B6C2-4F62-B25A-A4F5563D0737}" destId="{9C3A4663-87A3-43BF-A527-787927EAD287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</a:t>
          </a:r>
          <a:r>
            <a:rPr lang="es-ES" sz="1200" dirty="0" smtClean="0"/>
            <a:t>Médicas</a:t>
          </a:r>
          <a:endParaRPr lang="es-ES" sz="1200" dirty="0" smtClean="0"/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9982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</a:t>
          </a:r>
          <a:r>
            <a:rPr lang="es-ES" sz="1200" dirty="0" smtClean="0"/>
            <a:t>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  <a:endParaRPr lang="es-ES" sz="1200" dirty="0" smtClean="0"/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</a:t>
          </a:r>
          <a:r>
            <a:rPr lang="es-ES" sz="1200" dirty="0" smtClean="0"/>
            <a:t>) Familiar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</a:t>
          </a:r>
          <a:r>
            <a:rPr lang="es-ES" sz="1200" dirty="0" smtClean="0"/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Técnico(a) Radiólogo(a)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/>
            <a:t>Encargado(a) de Centro de </a:t>
          </a:r>
          <a:r>
            <a:rPr lang="es-ES" sz="1200" dirty="0" smtClean="0"/>
            <a:t>Salud</a:t>
          </a:r>
          <a:endParaRPr lang="es-ES" sz="1200" dirty="0" smtClean="0"/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/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50050" custScaleY="302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 custLinFactNeighborY="-12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1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</dgm:ptLst>
  <dgm:cxnLst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5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EBD09113-16BD-426C-BD71-D5AC4150D200}" srcId="{6C2B880C-0A5A-41B3-829D-3E657D92A925}" destId="{84B91F15-FF4E-456A-BAAF-C6916BCB1CC6}" srcOrd="3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4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  <dgm:cxn modelId="{6CD86D7C-888F-4436-B976-2D7F6456AC70}" type="presParOf" srcId="{B9FF8969-08BC-4BC7-9A69-14CCC9C617D5}" destId="{DD8A5A2E-429F-404C-888E-1CBD2758013D}" srcOrd="6" destOrd="0" presId="urn:microsoft.com/office/officeart/2005/8/layout/orgChart1"/>
    <dgm:cxn modelId="{7DBCF0D0-F4B6-47B9-BF61-F8C2A831227B}" type="presParOf" srcId="{B9FF8969-08BC-4BC7-9A69-14CCC9C617D5}" destId="{A7944077-D566-416B-A3D1-4C3531316EC7}" srcOrd="7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</a:t>
          </a:r>
          <a:r>
            <a:rPr lang="es-ES" sz="1200" dirty="0" smtClean="0"/>
            <a:t>Felino</a:t>
          </a:r>
          <a:endParaRPr lang="es-ES" sz="1200" dirty="0" smtClean="0"/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  <a:endParaRPr lang="es-ES" sz="1200" dirty="0" smtClean="0"/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 smtClean="0"/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  <a:endParaRPr lang="es-ES" sz="1200" dirty="0" smtClean="0"/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endParaRPr lang="es-ES" sz="1200" dirty="0" smtClean="0"/>
        </a:p>
        <a:p>
          <a:r>
            <a:rPr lang="es-ES" sz="1200" dirty="0" smtClean="0"/>
            <a:t>Veterinarios(as)</a:t>
          </a:r>
          <a:endParaRPr lang="es-ES" sz="1200" dirty="0" smtClean="0"/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</a:t>
          </a:r>
          <a:r>
            <a:rPr lang="es-ES" sz="1200" dirty="0" smtClean="0"/>
            <a:t>Prioritarios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/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/>
            <a:t>Técnico Mantenimiento A</a:t>
          </a:r>
        </a:p>
        <a:p>
          <a:endParaRPr lang="es-ES" sz="1200" dirty="0" smtClean="0"/>
        </a:p>
        <a:p>
          <a:r>
            <a:rPr lang="es-ES" sz="1200" dirty="0" smtClean="0"/>
            <a:t>Mantenimiento</a:t>
          </a:r>
          <a:endParaRPr lang="es-ES" sz="1200" dirty="0" smtClean="0"/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/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/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/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5127" custScaleY="61459" custLinFactNeighborX="-6" custLinFactNeighborY="15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6354" custScaleY="44573" custLinFactNeighborY="-1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 val="init"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3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3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3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Religiosos</a:t>
          </a:r>
        </a:p>
        <a:p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6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Y="96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2C6494D4-6831-427F-A5DD-A460FDF85822}" type="pres">
      <dgm:prSet presAssocID="{568A9E5D-10DF-49F5-A4A2-D085AD850246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D4458229-B2DA-486B-A969-08121C4A6998}" type="pres">
      <dgm:prSet presAssocID="{141E0278-96CE-4406-868A-D154C8945FAA}" presName="Name35" presStyleLbl="parChTrans1D3" presStyleIdx="1" presStyleCnt="5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3" presStyleIdx="1" presStyleCnt="5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06C83DCF-5BEC-47C9-A0F4-1EB40F853946}" type="pres">
      <dgm:prSet presAssocID="{EF7FACAD-6FC9-4BE4-9680-CB0ED3F4CAB1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2" presStyleCnt="5" custScaleY="100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2" presStyleCnt="5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3173" custScaleY="56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3" presStyleCnt="5" custScaleY="100158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3" presStyleCnt="5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4" presStyleCnt="5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4" presStyleCnt="5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BA30D4-A4E1-43BA-8F30-D94F6DD80B00}" type="presOf" srcId="{141E0278-96CE-4406-868A-D154C8945FAA}" destId="{D4458229-B2DA-486B-A969-08121C4A6998}" srcOrd="0" destOrd="0" presId="urn:microsoft.com/office/officeart/2005/8/layout/orgChart1"/>
    <dgm:cxn modelId="{12909CAC-48D9-4156-984E-2AB6D1BE53CB}" type="presOf" srcId="{EF7FACAD-6FC9-4BE4-9680-CB0ED3F4CAB1}" destId="{06C83DCF-5BEC-47C9-A0F4-1EB40F853946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2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6B899FF-7B62-4911-B083-E6F0EF57A4E5}" type="presOf" srcId="{9EA03BA2-8301-4952-92B8-AAA06374AE35}" destId="{BF25BA90-64ED-4ACD-B273-C084258BDA2A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043286E-EBBC-4FE6-B530-717C93DC3B4E}" srcId="{059AF23E-1A58-4A64-9AD6-6052D8AAA275}" destId="{9EA03BA2-8301-4952-92B8-AAA06374AE35}" srcOrd="1" destOrd="0" parTransId="{141E0278-96CE-4406-868A-D154C8945FAA}" sibTransId="{DBB45BF0-EB82-48C8-B319-B0FF830B3EB3}"/>
    <dgm:cxn modelId="{D822CBC7-7031-4DF8-8F8F-81386A08B827}" type="presOf" srcId="{9EA03BA2-8301-4952-92B8-AAA06374AE35}" destId="{872ECC00-D14A-478E-A9BB-F8C13B4EC935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73D83489-6C23-4E90-A563-799DCD327EB6}" type="presOf" srcId="{568A9E5D-10DF-49F5-A4A2-D085AD850246}" destId="{2C6494D4-6831-427F-A5DD-A460FDF85822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1C24AAE9-4C5C-4D5C-9787-43C3822CA818}" type="presParOf" srcId="{1DC5C5F5-991B-477C-AD43-B83EE69F1854}" destId="{2C6494D4-6831-427F-A5DD-A460FDF85822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DDB46CD0-C1B9-4248-8C64-46F7A0F10A55}" type="presParOf" srcId="{1DC5C5F5-991B-477C-AD43-B83EE69F1854}" destId="{D4458229-B2DA-486B-A969-08121C4A6998}" srcOrd="2" destOrd="0" presId="urn:microsoft.com/office/officeart/2005/8/layout/orgChart1"/>
    <dgm:cxn modelId="{E048AB82-ABAD-45B1-98E2-6BFB53CBE61A}" type="presParOf" srcId="{1DC5C5F5-991B-477C-AD43-B83EE69F1854}" destId="{95EFFB85-414E-4B54-AD5B-60898F0B3FB9}" srcOrd="3" destOrd="0" presId="urn:microsoft.com/office/officeart/2005/8/layout/orgChart1"/>
    <dgm:cxn modelId="{141B8864-A811-4CC8-A3FE-5D3F9205E220}" type="presParOf" srcId="{95EFFB85-414E-4B54-AD5B-60898F0B3FB9}" destId="{B8A7FC0B-BD70-4AC0-BA74-6C94EDF04227}" srcOrd="0" destOrd="0" presId="urn:microsoft.com/office/officeart/2005/8/layout/orgChart1"/>
    <dgm:cxn modelId="{57BF84EB-25AE-409A-AC79-FCD923979E7C}" type="presParOf" srcId="{B8A7FC0B-BD70-4AC0-BA74-6C94EDF04227}" destId="{BF25BA90-64ED-4ACD-B273-C084258BDA2A}" srcOrd="0" destOrd="0" presId="urn:microsoft.com/office/officeart/2005/8/layout/orgChart1"/>
    <dgm:cxn modelId="{E2F08B48-5172-43F3-959E-2B679A35E4AD}" type="presParOf" srcId="{B8A7FC0B-BD70-4AC0-BA74-6C94EDF04227}" destId="{872ECC00-D14A-478E-A9BB-F8C13B4EC935}" srcOrd="1" destOrd="0" presId="urn:microsoft.com/office/officeart/2005/8/layout/orgChart1"/>
    <dgm:cxn modelId="{7F181E7F-9DDB-464A-8B90-19C1D8A8736C}" type="presParOf" srcId="{95EFFB85-414E-4B54-AD5B-60898F0B3FB9}" destId="{46367E73-D5AE-4944-8DBE-56ED4A55D577}" srcOrd="1" destOrd="0" presId="urn:microsoft.com/office/officeart/2005/8/layout/orgChart1"/>
    <dgm:cxn modelId="{EC5A440E-B5DE-4E18-A385-86CB8AD4CA4C}" type="presParOf" srcId="{95EFFB85-414E-4B54-AD5B-60898F0B3FB9}" destId="{2F4F4145-A2B6-4E3A-8677-148AC6A2F034}" srcOrd="2" destOrd="0" presId="urn:microsoft.com/office/officeart/2005/8/layout/orgChart1"/>
    <dgm:cxn modelId="{6B89A6DF-F784-474D-9737-4ACF088C2B9A}" type="presParOf" srcId="{1DC5C5F5-991B-477C-AD43-B83EE69F1854}" destId="{06C83DCF-5BEC-47C9-A0F4-1EB40F853946}" srcOrd="4" destOrd="0" presId="urn:microsoft.com/office/officeart/2005/8/layout/orgChart1"/>
    <dgm:cxn modelId="{7EA03ED5-4FA4-4D1C-89A0-BD988DBE3844}" type="presParOf" srcId="{1DC5C5F5-991B-477C-AD43-B83EE69F1854}" destId="{E9A2282F-B706-42C9-AE09-E60514BCD287}" srcOrd="5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1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62"/>
              </a:lnTo>
              <a:lnTo>
                <a:pt x="138388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9082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3540362"/>
              </a:lnTo>
              <a:lnTo>
                <a:pt x="0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1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180"/>
              </a:lnTo>
              <a:lnTo>
                <a:pt x="138388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9082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777180"/>
              </a:lnTo>
              <a:lnTo>
                <a:pt x="0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1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193"/>
              </a:lnTo>
              <a:lnTo>
                <a:pt x="138388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9082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028193"/>
              </a:lnTo>
              <a:lnTo>
                <a:pt x="0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1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012"/>
              </a:lnTo>
              <a:lnTo>
                <a:pt x="138388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9082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1265012"/>
              </a:lnTo>
              <a:lnTo>
                <a:pt x="0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1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649"/>
              </a:lnTo>
              <a:lnTo>
                <a:pt x="138388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9082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487649"/>
              </a:lnTo>
              <a:lnTo>
                <a:pt x="0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1" y="981695"/>
          <a:ext cx="91440" cy="164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63041" y="206730"/>
          <a:ext cx="2548858" cy="774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</a:t>
          </a:r>
          <a:r>
            <a:rPr lang="es-ES" sz="1200" b="0" kern="1200" dirty="0" smtClean="0">
              <a:latin typeface="+mn-lt"/>
            </a:rPr>
            <a:t>Social</a:t>
          </a:r>
          <a:endParaRPr lang="es-ES" sz="1200" b="0" kern="1200" dirty="0" smtClean="0">
            <a:latin typeface="+mn-lt"/>
          </a:endParaRPr>
        </a:p>
      </dsp:txBody>
      <dsp:txXfrm>
        <a:off x="1963041" y="206730"/>
        <a:ext cx="2548858" cy="774964"/>
      </dsp:txXfrm>
    </dsp:sp>
    <dsp:sp modelId="{A122AB98-6AEB-4224-8BB5-6741593B0990}">
      <dsp:nvSpPr>
        <dsp:cNvPr id="0" name=""/>
        <dsp:cNvSpPr/>
      </dsp:nvSpPr>
      <dsp:spPr>
        <a:xfrm>
          <a:off x="2034410" y="1145745"/>
          <a:ext cx="2406120" cy="62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Dirección General de Bienestar Social</a:t>
          </a:r>
        </a:p>
      </dsp:txBody>
      <dsp:txXfrm>
        <a:off x="2034410" y="1145745"/>
        <a:ext cx="2406120" cy="628034"/>
      </dsp:txXfrm>
    </dsp:sp>
    <dsp:sp modelId="{737D0D25-FC07-439A-811C-4436C0FDD776}">
      <dsp:nvSpPr>
        <dsp:cNvPr id="0" name=""/>
        <dsp:cNvSpPr/>
      </dsp:nvSpPr>
      <dsp:spPr>
        <a:xfrm>
          <a:off x="5643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latin typeface="+mn-lt"/>
            <a:cs typeface="Calibri" panose="020F0502020204030204" pitchFamily="34" charset="0"/>
          </a:endParaRPr>
        </a:p>
      </dsp:txBody>
      <dsp:txXfrm>
        <a:off x="5643" y="1958944"/>
        <a:ext cx="3093438" cy="604970"/>
      </dsp:txXfrm>
    </dsp:sp>
    <dsp:sp modelId="{5927BD05-D1F1-4524-A4B2-ACDFB02C8A25}">
      <dsp:nvSpPr>
        <dsp:cNvPr id="0" name=""/>
        <dsp:cNvSpPr/>
      </dsp:nvSpPr>
      <dsp:spPr>
        <a:xfrm>
          <a:off x="3375859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</a:t>
          </a:r>
          <a:r>
            <a:rPr lang="es-ES" sz="1200" b="0" kern="1200" dirty="0" smtClean="0">
              <a:latin typeface="+mn-lt"/>
            </a:rPr>
            <a:t>Ciudadana</a:t>
          </a:r>
          <a:endParaRPr lang="es-ES" sz="1200" kern="1200" dirty="0" smtClean="0">
            <a:latin typeface="+mn-lt"/>
          </a:endParaRPr>
        </a:p>
      </dsp:txBody>
      <dsp:txXfrm>
        <a:off x="3375859" y="1958944"/>
        <a:ext cx="3093438" cy="604970"/>
      </dsp:txXfrm>
    </dsp:sp>
    <dsp:sp modelId="{57E07DF7-CE51-443E-BC95-964C680B7368}">
      <dsp:nvSpPr>
        <dsp:cNvPr id="0" name=""/>
        <dsp:cNvSpPr/>
      </dsp:nvSpPr>
      <dsp:spPr>
        <a:xfrm>
          <a:off x="5643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</a:t>
          </a:r>
          <a:r>
            <a:rPr lang="es-ES" sz="1200" b="0" kern="1200" dirty="0" smtClean="0">
              <a:latin typeface="+mn-lt"/>
            </a:rPr>
            <a:t>)</a:t>
          </a:r>
          <a:endParaRPr lang="es-ES" sz="1200" b="0" kern="1200" dirty="0" smtClean="0">
            <a:latin typeface="+mn-lt"/>
          </a:endParaRPr>
        </a:p>
      </dsp:txBody>
      <dsp:txXfrm>
        <a:off x="5643" y="2736307"/>
        <a:ext cx="3093438" cy="604970"/>
      </dsp:txXfrm>
    </dsp:sp>
    <dsp:sp modelId="{771E9286-B055-4092-8238-783CCE0A6D8E}">
      <dsp:nvSpPr>
        <dsp:cNvPr id="0" name=""/>
        <dsp:cNvSpPr/>
      </dsp:nvSpPr>
      <dsp:spPr>
        <a:xfrm>
          <a:off x="3375859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</a:t>
          </a:r>
          <a:r>
            <a:rPr lang="es-ES" sz="1200" b="0" kern="1200" dirty="0" smtClean="0">
              <a:latin typeface="+mn-lt"/>
            </a:rPr>
            <a:t>Cultura</a:t>
          </a:r>
          <a:endParaRPr lang="es-ES" sz="1200" b="0" kern="1200" dirty="0" smtClean="0">
            <a:latin typeface="+mn-lt"/>
          </a:endParaRPr>
        </a:p>
      </dsp:txBody>
      <dsp:txXfrm>
        <a:off x="3375859" y="2736307"/>
        <a:ext cx="3093438" cy="604970"/>
      </dsp:txXfrm>
    </dsp:sp>
    <dsp:sp modelId="{3CE931B2-A068-4F2F-9DD6-EAEA6CC5BA29}">
      <dsp:nvSpPr>
        <dsp:cNvPr id="0" name=""/>
        <dsp:cNvSpPr/>
      </dsp:nvSpPr>
      <dsp:spPr>
        <a:xfrm>
          <a:off x="5643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</a:t>
          </a:r>
          <a:r>
            <a:rPr lang="es-ES" sz="1200" b="0" kern="1200" dirty="0" smtClean="0">
              <a:latin typeface="+mn-lt"/>
            </a:rPr>
            <a:t>Deporte</a:t>
          </a:r>
          <a:endParaRPr lang="es-ES" sz="1200" b="0" kern="1200" dirty="0" smtClean="0">
            <a:latin typeface="+mn-lt"/>
          </a:endParaRPr>
        </a:p>
      </dsp:txBody>
      <dsp:txXfrm>
        <a:off x="5643" y="3499489"/>
        <a:ext cx="3093438" cy="604970"/>
      </dsp:txXfrm>
    </dsp:sp>
    <dsp:sp modelId="{AFA9A362-FDDF-4280-AC14-8BD725FC1AAD}">
      <dsp:nvSpPr>
        <dsp:cNvPr id="0" name=""/>
        <dsp:cNvSpPr/>
      </dsp:nvSpPr>
      <dsp:spPr>
        <a:xfrm>
          <a:off x="3375859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</a:t>
          </a:r>
          <a:r>
            <a:rPr lang="es-ES" sz="1200" b="0" kern="1200" dirty="0" smtClean="0">
              <a:latin typeface="+mn-lt"/>
            </a:rPr>
            <a:t>Educación</a:t>
          </a:r>
          <a:endParaRPr lang="es-ES" sz="1200" b="0" kern="1200" dirty="0" smtClean="0">
            <a:latin typeface="+mn-lt"/>
          </a:endParaRPr>
        </a:p>
      </dsp:txBody>
      <dsp:txXfrm>
        <a:off x="3375859" y="3499489"/>
        <a:ext cx="3093438" cy="604970"/>
      </dsp:txXfrm>
    </dsp:sp>
    <dsp:sp modelId="{3D5A9447-68AD-484A-8DF0-AA6BD3EED4D1}">
      <dsp:nvSpPr>
        <dsp:cNvPr id="0" name=""/>
        <dsp:cNvSpPr/>
      </dsp:nvSpPr>
      <dsp:spPr>
        <a:xfrm>
          <a:off x="5643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</a:t>
          </a:r>
          <a:r>
            <a:rPr lang="es-ES" sz="1200" b="0" kern="1200" dirty="0" smtClean="0">
              <a:latin typeface="+mn-lt"/>
            </a:rPr>
            <a:t>Públicos</a:t>
          </a:r>
          <a:endParaRPr lang="es-ES" sz="1200" b="0" kern="1200" dirty="0" smtClean="0">
            <a:latin typeface="+mn-lt"/>
          </a:endParaRPr>
        </a:p>
      </dsp:txBody>
      <dsp:txXfrm>
        <a:off x="5643" y="4248476"/>
        <a:ext cx="3093438" cy="604970"/>
      </dsp:txXfrm>
    </dsp:sp>
    <dsp:sp modelId="{41340268-AE5E-4F9C-B101-F27DB87DAA86}">
      <dsp:nvSpPr>
        <dsp:cNvPr id="0" name=""/>
        <dsp:cNvSpPr/>
      </dsp:nvSpPr>
      <dsp:spPr>
        <a:xfrm>
          <a:off x="3375859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</a:t>
          </a:r>
          <a:r>
            <a:rPr lang="es-ES" sz="1200" b="0" kern="1200" dirty="0" smtClean="0">
              <a:latin typeface="+mn-lt"/>
            </a:rPr>
            <a:t>Pública</a:t>
          </a:r>
          <a:endParaRPr lang="es-ES" sz="1200" b="0" kern="1200" dirty="0" smtClean="0">
            <a:latin typeface="+mn-lt"/>
          </a:endParaRPr>
        </a:p>
      </dsp:txBody>
      <dsp:txXfrm>
        <a:off x="3375859" y="4248476"/>
        <a:ext cx="3093438" cy="604970"/>
      </dsp:txXfrm>
    </dsp:sp>
    <dsp:sp modelId="{76781323-3E25-470E-B823-5C7B8366FAC2}">
      <dsp:nvSpPr>
        <dsp:cNvPr id="0" name=""/>
        <dsp:cNvSpPr/>
      </dsp:nvSpPr>
      <dsp:spPr>
        <a:xfrm>
          <a:off x="5643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</a:t>
          </a:r>
          <a:r>
            <a:rPr lang="es-ES" sz="1200" b="0" kern="1200" dirty="0" smtClean="0">
              <a:latin typeface="+mn-lt"/>
            </a:rPr>
            <a:t>Prioritarios</a:t>
          </a:r>
          <a:endParaRPr lang="es-ES" sz="1200" b="0" kern="1200" dirty="0" smtClean="0">
            <a:latin typeface="+mn-lt"/>
          </a:endParaRPr>
        </a:p>
      </dsp:txBody>
      <dsp:txXfrm>
        <a:off x="5643" y="5011657"/>
        <a:ext cx="3093438" cy="604970"/>
      </dsp:txXfrm>
    </dsp:sp>
    <dsp:sp modelId="{82164179-93F5-4919-A00D-D86B09D4B625}">
      <dsp:nvSpPr>
        <dsp:cNvPr id="0" name=""/>
        <dsp:cNvSpPr/>
      </dsp:nvSpPr>
      <dsp:spPr>
        <a:xfrm>
          <a:off x="3375859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Dirección de Atención a Grupos Religiosos</a:t>
          </a:r>
        </a:p>
      </dsp:txBody>
      <dsp:txXfrm>
        <a:off x="3375859" y="5011657"/>
        <a:ext cx="3093438" cy="6049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04256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50"/>
              </a:lnTo>
              <a:lnTo>
                <a:pt x="1260997" y="218850"/>
              </a:lnTo>
              <a:lnTo>
                <a:pt x="1260997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043258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218850"/>
              </a:lnTo>
              <a:lnTo>
                <a:pt x="0" y="218850"/>
              </a:lnTo>
              <a:lnTo>
                <a:pt x="0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262108" y="547977"/>
          <a:ext cx="20842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262108" y="547977"/>
        <a:ext cx="2084294" cy="1042147"/>
      </dsp:txXfrm>
    </dsp:sp>
    <dsp:sp modelId="{561035FD-A036-45F3-8768-74A8DEB66B75}">
      <dsp:nvSpPr>
        <dsp:cNvPr id="0" name=""/>
        <dsp:cNvSpPr/>
      </dsp:nvSpPr>
      <dsp:spPr>
        <a:xfrm>
          <a:off x="1111" y="2027826"/>
          <a:ext cx="2084294" cy="851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11" y="2027826"/>
        <a:ext cx="2084294" cy="851798"/>
      </dsp:txXfrm>
    </dsp:sp>
    <dsp:sp modelId="{88F7E2BC-39DC-4929-872F-592E1E6CDBE2}">
      <dsp:nvSpPr>
        <dsp:cNvPr id="0" name=""/>
        <dsp:cNvSpPr/>
      </dsp:nvSpPr>
      <dsp:spPr>
        <a:xfrm>
          <a:off x="2523106" y="2027826"/>
          <a:ext cx="2084294" cy="85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3106" y="2027826"/>
        <a:ext cx="2084294" cy="8531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85C62-DDCC-4C99-A8CE-61DA83FBD5AF}">
      <dsp:nvSpPr>
        <dsp:cNvPr id="0" name=""/>
        <dsp:cNvSpPr/>
      </dsp:nvSpPr>
      <dsp:spPr>
        <a:xfrm>
          <a:off x="4905389" y="1632951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54"/>
              </a:lnTo>
              <a:lnTo>
                <a:pt x="2029973" y="176154"/>
              </a:lnTo>
              <a:lnTo>
                <a:pt x="2029973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4859669" y="1632951"/>
          <a:ext cx="91440" cy="35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905389" y="3788406"/>
          <a:ext cx="3044960" cy="62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5"/>
              </a:lnTo>
              <a:lnTo>
                <a:pt x="3044960" y="450075"/>
              </a:lnTo>
              <a:lnTo>
                <a:pt x="304496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905389" y="3788406"/>
          <a:ext cx="1014986" cy="62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5"/>
              </a:lnTo>
              <a:lnTo>
                <a:pt x="1014986" y="450075"/>
              </a:lnTo>
              <a:lnTo>
                <a:pt x="1014986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890402" y="3788406"/>
          <a:ext cx="1014986" cy="626230"/>
        </a:xfrm>
        <a:custGeom>
          <a:avLst/>
          <a:gdLst/>
          <a:ahLst/>
          <a:cxnLst/>
          <a:rect l="0" t="0" r="0" b="0"/>
          <a:pathLst>
            <a:path>
              <a:moveTo>
                <a:pt x="1014986" y="0"/>
              </a:moveTo>
              <a:lnTo>
                <a:pt x="1014986" y="450075"/>
              </a:lnTo>
              <a:lnTo>
                <a:pt x="0" y="450075"/>
              </a:lnTo>
              <a:lnTo>
                <a:pt x="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60428" y="3788406"/>
          <a:ext cx="3044960" cy="626230"/>
        </a:xfrm>
        <a:custGeom>
          <a:avLst/>
          <a:gdLst/>
          <a:ahLst/>
          <a:cxnLst/>
          <a:rect l="0" t="0" r="0" b="0"/>
          <a:pathLst>
            <a:path>
              <a:moveTo>
                <a:pt x="3044960" y="0"/>
              </a:moveTo>
              <a:lnTo>
                <a:pt x="3044960" y="450075"/>
              </a:lnTo>
              <a:lnTo>
                <a:pt x="0" y="450075"/>
              </a:lnTo>
              <a:lnTo>
                <a:pt x="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2875415" y="2824093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54"/>
              </a:lnTo>
              <a:lnTo>
                <a:pt x="2029973" y="176154"/>
              </a:lnTo>
              <a:lnTo>
                <a:pt x="2029973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829695" y="2824093"/>
          <a:ext cx="91440" cy="35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A11E-8751-434E-A197-7DD0C15E6891}">
      <dsp:nvSpPr>
        <dsp:cNvPr id="0" name=""/>
        <dsp:cNvSpPr/>
      </dsp:nvSpPr>
      <dsp:spPr>
        <a:xfrm>
          <a:off x="845442" y="2824093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2029973" y="0"/>
              </a:moveTo>
              <a:lnTo>
                <a:pt x="2029973" y="176154"/>
              </a:lnTo>
              <a:lnTo>
                <a:pt x="0" y="176154"/>
              </a:lnTo>
              <a:lnTo>
                <a:pt x="0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2875415" y="1632951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2029973" y="0"/>
              </a:moveTo>
              <a:lnTo>
                <a:pt x="2029973" y="176154"/>
              </a:lnTo>
              <a:lnTo>
                <a:pt x="0" y="176154"/>
              </a:lnTo>
              <a:lnTo>
                <a:pt x="0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843386" y="794119"/>
          <a:ext cx="2124006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 </a:t>
          </a:r>
        </a:p>
      </dsp:txBody>
      <dsp:txXfrm>
        <a:off x="3843386" y="794119"/>
        <a:ext cx="2124006" cy="838832"/>
      </dsp:txXfrm>
    </dsp:sp>
    <dsp:sp modelId="{CA39CFAE-E2EA-4986-836A-5B47C17F74E9}">
      <dsp:nvSpPr>
        <dsp:cNvPr id="0" name=""/>
        <dsp:cNvSpPr/>
      </dsp:nvSpPr>
      <dsp:spPr>
        <a:xfrm>
          <a:off x="2036583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036583" y="1985261"/>
        <a:ext cx="1677664" cy="838832"/>
      </dsp:txXfrm>
    </dsp:sp>
    <dsp:sp modelId="{B4665A00-3C91-4F59-8FE3-DDE25D36672F}">
      <dsp:nvSpPr>
        <dsp:cNvPr id="0" name=""/>
        <dsp:cNvSpPr/>
      </dsp:nvSpPr>
      <dsp:spPr>
        <a:xfrm>
          <a:off x="6609" y="3176403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6609" y="3176403"/>
        <a:ext cx="1677664" cy="838832"/>
      </dsp:txXfrm>
    </dsp:sp>
    <dsp:sp modelId="{36D6C405-7143-4411-93B1-9BF8A1404A77}">
      <dsp:nvSpPr>
        <dsp:cNvPr id="0" name=""/>
        <dsp:cNvSpPr/>
      </dsp:nvSpPr>
      <dsp:spPr>
        <a:xfrm>
          <a:off x="2036583" y="3176403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36583" y="3176403"/>
        <a:ext cx="1677664" cy="838832"/>
      </dsp:txXfrm>
    </dsp:sp>
    <dsp:sp modelId="{396AEBBD-1CC6-4A03-A15C-CD42339B9B61}">
      <dsp:nvSpPr>
        <dsp:cNvPr id="0" name=""/>
        <dsp:cNvSpPr/>
      </dsp:nvSpPr>
      <dsp:spPr>
        <a:xfrm>
          <a:off x="4066557" y="3176403"/>
          <a:ext cx="1677664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4066557" y="3176403"/>
        <a:ext cx="1677664" cy="612003"/>
      </dsp:txXfrm>
    </dsp:sp>
    <dsp:sp modelId="{314F7969-4745-4BE7-95BD-C80A55C847E4}">
      <dsp:nvSpPr>
        <dsp:cNvPr id="0" name=""/>
        <dsp:cNvSpPr/>
      </dsp:nvSpPr>
      <dsp:spPr>
        <a:xfrm>
          <a:off x="1021596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 </a:t>
          </a:r>
        </a:p>
      </dsp:txBody>
      <dsp:txXfrm>
        <a:off x="1021596" y="4414636"/>
        <a:ext cx="1677664" cy="838832"/>
      </dsp:txXfrm>
    </dsp:sp>
    <dsp:sp modelId="{7D0E3248-8136-422E-96CE-B4E619B7AD1F}">
      <dsp:nvSpPr>
        <dsp:cNvPr id="0" name=""/>
        <dsp:cNvSpPr/>
      </dsp:nvSpPr>
      <dsp:spPr>
        <a:xfrm>
          <a:off x="3051570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3051570" y="4414636"/>
        <a:ext cx="1677664" cy="838832"/>
      </dsp:txXfrm>
    </dsp:sp>
    <dsp:sp modelId="{44332F28-5843-41B1-8A1F-F7C3356A9A5B}">
      <dsp:nvSpPr>
        <dsp:cNvPr id="0" name=""/>
        <dsp:cNvSpPr/>
      </dsp:nvSpPr>
      <dsp:spPr>
        <a:xfrm>
          <a:off x="5081544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5081544" y="4414636"/>
        <a:ext cx="1677664" cy="838832"/>
      </dsp:txXfrm>
    </dsp:sp>
    <dsp:sp modelId="{B5CC304E-3A9B-4E09-8205-8E4A15DE77D7}">
      <dsp:nvSpPr>
        <dsp:cNvPr id="0" name=""/>
        <dsp:cNvSpPr/>
      </dsp:nvSpPr>
      <dsp:spPr>
        <a:xfrm>
          <a:off x="7111517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7111517" y="4414636"/>
        <a:ext cx="1677664" cy="838832"/>
      </dsp:txXfrm>
    </dsp:sp>
    <dsp:sp modelId="{87A33439-9464-482F-9CBB-BF6797F17F38}">
      <dsp:nvSpPr>
        <dsp:cNvPr id="0" name=""/>
        <dsp:cNvSpPr/>
      </dsp:nvSpPr>
      <dsp:spPr>
        <a:xfrm>
          <a:off x="4066557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4066557" y="1985261"/>
        <a:ext cx="1677664" cy="838832"/>
      </dsp:txXfrm>
    </dsp:sp>
    <dsp:sp modelId="{C75CA2CC-97C6-4D10-BD69-D21A2D512436}">
      <dsp:nvSpPr>
        <dsp:cNvPr id="0" name=""/>
        <dsp:cNvSpPr/>
      </dsp:nvSpPr>
      <dsp:spPr>
        <a:xfrm>
          <a:off x="6096530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6096530" y="1985261"/>
        <a:ext cx="1677664" cy="838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4C557-DBA5-46A9-A638-507119B32B67}">
      <dsp:nvSpPr>
        <dsp:cNvPr id="0" name=""/>
        <dsp:cNvSpPr/>
      </dsp:nvSpPr>
      <dsp:spPr>
        <a:xfrm>
          <a:off x="3791129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947"/>
              </a:lnTo>
              <a:lnTo>
                <a:pt x="18465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9D63A-E63D-49FD-B8E2-6625F7387DA9}">
      <dsp:nvSpPr>
        <dsp:cNvPr id="0" name=""/>
        <dsp:cNvSpPr/>
      </dsp:nvSpPr>
      <dsp:spPr>
        <a:xfrm>
          <a:off x="3606478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184650" y="0"/>
              </a:moveTo>
              <a:lnTo>
                <a:pt x="184650" y="808947"/>
              </a:lnTo>
              <a:lnTo>
                <a:pt x="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94A43-82D0-44FD-A562-42DD9C0270DB}">
      <dsp:nvSpPr>
        <dsp:cNvPr id="0" name=""/>
        <dsp:cNvSpPr/>
      </dsp:nvSpPr>
      <dsp:spPr>
        <a:xfrm>
          <a:off x="3791129" y="3357746"/>
          <a:ext cx="1063941" cy="369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50"/>
              </a:lnTo>
              <a:lnTo>
                <a:pt x="1063941" y="184650"/>
              </a:lnTo>
              <a:lnTo>
                <a:pt x="1063941" y="369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CFF91-1E1F-4229-A644-2F054587EC99}">
      <dsp:nvSpPr>
        <dsp:cNvPr id="0" name=""/>
        <dsp:cNvSpPr/>
      </dsp:nvSpPr>
      <dsp:spPr>
        <a:xfrm>
          <a:off x="2727188" y="3357746"/>
          <a:ext cx="1063941" cy="369301"/>
        </a:xfrm>
        <a:custGeom>
          <a:avLst/>
          <a:gdLst/>
          <a:ahLst/>
          <a:cxnLst/>
          <a:rect l="0" t="0" r="0" b="0"/>
          <a:pathLst>
            <a:path>
              <a:moveTo>
                <a:pt x="1063941" y="0"/>
              </a:moveTo>
              <a:lnTo>
                <a:pt x="1063941" y="184650"/>
              </a:lnTo>
              <a:lnTo>
                <a:pt x="0" y="184650"/>
              </a:lnTo>
              <a:lnTo>
                <a:pt x="0" y="369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3745409" y="881463"/>
          <a:ext cx="91440" cy="1617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78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2669401" y="2172"/>
          <a:ext cx="2243456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</a:t>
          </a:r>
          <a:r>
            <a:rPr lang="es-ES" sz="1200" kern="1200" dirty="0" smtClean="0"/>
            <a:t>Ciudadana</a:t>
          </a:r>
          <a:endParaRPr lang="es-ES" sz="1200" kern="1200" dirty="0" smtClean="0"/>
        </a:p>
      </dsp:txBody>
      <dsp:txXfrm>
        <a:off x="2669401" y="2172"/>
        <a:ext cx="2243456" cy="879290"/>
      </dsp:txXfrm>
    </dsp:sp>
    <dsp:sp modelId="{47F8C3F9-7577-4F66-8B90-0354FF56349B}">
      <dsp:nvSpPr>
        <dsp:cNvPr id="0" name=""/>
        <dsp:cNvSpPr/>
      </dsp:nvSpPr>
      <dsp:spPr>
        <a:xfrm>
          <a:off x="2721235" y="2499357"/>
          <a:ext cx="2139788" cy="858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2721235" y="2499357"/>
        <a:ext cx="2139788" cy="858389"/>
      </dsp:txXfrm>
    </dsp:sp>
    <dsp:sp modelId="{21539D6C-E026-4906-B5A0-4A9E35F54509}">
      <dsp:nvSpPr>
        <dsp:cNvPr id="0" name=""/>
        <dsp:cNvSpPr/>
      </dsp:nvSpPr>
      <dsp:spPr>
        <a:xfrm>
          <a:off x="1847897" y="3727048"/>
          <a:ext cx="1758580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847897" y="3727048"/>
        <a:ext cx="1758580" cy="879290"/>
      </dsp:txXfrm>
    </dsp:sp>
    <dsp:sp modelId="{6F433DA3-3A74-4DD2-BFF9-541FBBA2EF5D}">
      <dsp:nvSpPr>
        <dsp:cNvPr id="0" name=""/>
        <dsp:cNvSpPr/>
      </dsp:nvSpPr>
      <dsp:spPr>
        <a:xfrm>
          <a:off x="3975780" y="3727048"/>
          <a:ext cx="1758580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975780" y="3727048"/>
        <a:ext cx="1758580" cy="879290"/>
      </dsp:txXfrm>
    </dsp:sp>
    <dsp:sp modelId="{22B9A456-67FB-4D0D-88C2-4E7A1F471362}">
      <dsp:nvSpPr>
        <dsp:cNvPr id="0" name=""/>
        <dsp:cNvSpPr/>
      </dsp:nvSpPr>
      <dsp:spPr>
        <a:xfrm>
          <a:off x="1847897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1847897" y="1351206"/>
        <a:ext cx="1758580" cy="678407"/>
      </dsp:txXfrm>
    </dsp:sp>
    <dsp:sp modelId="{B52A4421-1364-439C-82BB-4CE3B6C02AAD}">
      <dsp:nvSpPr>
        <dsp:cNvPr id="0" name=""/>
        <dsp:cNvSpPr/>
      </dsp:nvSpPr>
      <dsp:spPr>
        <a:xfrm>
          <a:off x="3975780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3975780" y="1351206"/>
        <a:ext cx="1758580" cy="6784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0F0BA-A91B-46C8-9E65-5CD3813484FD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7FF36-01D3-4673-ABBD-0DD9A95EBD9B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B0839-1D1C-49EA-9C94-26BFDE3C933D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C2A59-2EA3-4BA1-940B-CC37FBD7A48E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</a:t>
          </a:r>
          <a:r>
            <a:rPr lang="es-ES" sz="1200" kern="1200" dirty="0" smtClean="0"/>
            <a:t>Ciudadana</a:t>
          </a:r>
          <a:endParaRPr lang="es-ES" sz="1200" kern="1200" dirty="0" smtClean="0"/>
        </a:p>
      </dsp:txBody>
      <dsp:txXfrm>
        <a:off x="1991320" y="3175"/>
        <a:ext cx="2113359" cy="1056679"/>
      </dsp:txXfrm>
    </dsp:sp>
    <dsp:sp modelId="{5F71949A-86C5-4164-B43D-45B18667D1A8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1991320" y="1503660"/>
        <a:ext cx="2113359" cy="1056679"/>
      </dsp:txXfrm>
    </dsp:sp>
    <dsp:sp modelId="{745C10B2-B697-40FF-819A-84ACADD2D7D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712737" y="3004145"/>
        <a:ext cx="2113359" cy="1056679"/>
      </dsp:txXfrm>
    </dsp:sp>
    <dsp:sp modelId="{A90AF1C4-E96D-4B4F-A610-9E08A19866C1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Informática</a:t>
          </a:r>
          <a:endParaRPr lang="es-ES" sz="1200" kern="1200" dirty="0" smtClean="0"/>
        </a:p>
      </dsp:txBody>
      <dsp:txXfrm>
        <a:off x="3269902" y="3004145"/>
        <a:ext cx="2113359" cy="10566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967346"/>
          <a:ext cx="91440" cy="69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80117" y="211"/>
          <a:ext cx="2880324" cy="967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80117" y="211"/>
        <a:ext cx="2880324" cy="967134"/>
      </dsp:txXfrm>
    </dsp:sp>
    <dsp:sp modelId="{7C7FFC11-F991-46F4-880A-1CDA218EB5D2}">
      <dsp:nvSpPr>
        <dsp:cNvPr id="0" name=""/>
        <dsp:cNvSpPr/>
      </dsp:nvSpPr>
      <dsp:spPr>
        <a:xfrm>
          <a:off x="1512172" y="1657346"/>
          <a:ext cx="2016214" cy="129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12172" y="1657346"/>
        <a:ext cx="2016214" cy="1294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548717" y="1390097"/>
          <a:ext cx="136999" cy="600188"/>
        </a:xfrm>
        <a:custGeom>
          <a:avLst/>
          <a:gdLst/>
          <a:ahLst/>
          <a:cxnLst/>
          <a:rect l="0" t="0" r="0" b="0"/>
          <a:pathLst>
            <a:path>
              <a:moveTo>
                <a:pt x="136999" y="0"/>
              </a:moveTo>
              <a:lnTo>
                <a:pt x="136999" y="600188"/>
              </a:lnTo>
              <a:lnTo>
                <a:pt x="0" y="600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Trabajador(a)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r>
            <a:rPr lang="es-ES" sz="1200" kern="1200" dirty="0" smtClean="0"/>
            <a:t>Especialista</a:t>
          </a:r>
          <a:endParaRPr lang="es-ES" sz="1200" kern="1200" dirty="0" smtClean="0"/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1295543" y="171118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95543" y="1711185"/>
        <a:ext cx="2253173" cy="5582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495662" y="2317055"/>
          <a:ext cx="91440" cy="246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1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75DBF-CDDD-40EB-9D17-33FC74446CB8}">
      <dsp:nvSpPr>
        <dsp:cNvPr id="0" name=""/>
        <dsp:cNvSpPr/>
      </dsp:nvSpPr>
      <dsp:spPr>
        <a:xfrm>
          <a:off x="4165318" y="1484679"/>
          <a:ext cx="1376064" cy="246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97"/>
              </a:lnTo>
              <a:lnTo>
                <a:pt x="1376064" y="123097"/>
              </a:lnTo>
              <a:lnTo>
                <a:pt x="1376064" y="2461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841336" y="2246356"/>
          <a:ext cx="205057" cy="389428"/>
        </a:xfrm>
        <a:custGeom>
          <a:avLst/>
          <a:gdLst/>
          <a:ahLst/>
          <a:cxnLst/>
          <a:rect l="0" t="0" r="0" b="0"/>
          <a:pathLst>
            <a:path>
              <a:moveTo>
                <a:pt x="205057" y="0"/>
              </a:moveTo>
              <a:lnTo>
                <a:pt x="205057" y="389428"/>
              </a:lnTo>
              <a:lnTo>
                <a:pt x="0" y="3894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3000674" y="2246356"/>
          <a:ext cx="91440" cy="7930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3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BF414-D5FD-41DB-93C7-8DDFA5266F46}">
      <dsp:nvSpPr>
        <dsp:cNvPr id="0" name=""/>
        <dsp:cNvSpPr/>
      </dsp:nvSpPr>
      <dsp:spPr>
        <a:xfrm>
          <a:off x="3046394" y="1484679"/>
          <a:ext cx="1118924" cy="246195"/>
        </a:xfrm>
        <a:custGeom>
          <a:avLst/>
          <a:gdLst/>
          <a:ahLst/>
          <a:cxnLst/>
          <a:rect l="0" t="0" r="0" b="0"/>
          <a:pathLst>
            <a:path>
              <a:moveTo>
                <a:pt x="1118924" y="0"/>
              </a:moveTo>
              <a:lnTo>
                <a:pt x="1118924" y="123097"/>
              </a:lnTo>
              <a:lnTo>
                <a:pt x="0" y="123097"/>
              </a:lnTo>
              <a:lnTo>
                <a:pt x="0" y="2461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9062-3D9A-42CD-8964-60808494CDD3}">
      <dsp:nvSpPr>
        <dsp:cNvPr id="0" name=""/>
        <dsp:cNvSpPr/>
      </dsp:nvSpPr>
      <dsp:spPr>
        <a:xfrm>
          <a:off x="4119598" y="715616"/>
          <a:ext cx="91440" cy="246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196-A5A1-4771-9930-A3E6AB0DCD6E}">
      <dsp:nvSpPr>
        <dsp:cNvPr id="0" name=""/>
        <dsp:cNvSpPr/>
      </dsp:nvSpPr>
      <dsp:spPr>
        <a:xfrm>
          <a:off x="3001598" y="758"/>
          <a:ext cx="2327440" cy="714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3001598" y="758"/>
        <a:ext cx="2327440" cy="714858"/>
      </dsp:txXfrm>
    </dsp:sp>
    <dsp:sp modelId="{22C3A45E-19AF-45F5-8174-BB9FC15A943B}">
      <dsp:nvSpPr>
        <dsp:cNvPr id="0" name=""/>
        <dsp:cNvSpPr/>
      </dsp:nvSpPr>
      <dsp:spPr>
        <a:xfrm>
          <a:off x="3070931" y="961812"/>
          <a:ext cx="2188773" cy="5228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</a:t>
          </a:r>
          <a:r>
            <a:rPr lang="es-ES" sz="1200" kern="1200" dirty="0" smtClean="0"/>
            <a:t>Norte</a:t>
          </a:r>
          <a:endParaRPr lang="es-ES" sz="1200" kern="1200" dirty="0" smtClean="0"/>
        </a:p>
      </dsp:txBody>
      <dsp:txXfrm>
        <a:off x="3070931" y="961812"/>
        <a:ext cx="2188773" cy="522867"/>
      </dsp:txXfrm>
    </dsp:sp>
    <dsp:sp modelId="{F2E1BE7D-62BB-4D55-A68F-CA5000549E04}">
      <dsp:nvSpPr>
        <dsp:cNvPr id="0" name=""/>
        <dsp:cNvSpPr/>
      </dsp:nvSpPr>
      <dsp:spPr>
        <a:xfrm>
          <a:off x="2312971" y="1730875"/>
          <a:ext cx="1466845" cy="515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312971" y="1730875"/>
        <a:ext cx="1466845" cy="515481"/>
      </dsp:txXfrm>
    </dsp:sp>
    <dsp:sp modelId="{F92C6587-5E08-41BF-989D-05A4FBEC95A1}">
      <dsp:nvSpPr>
        <dsp:cNvPr id="0" name=""/>
        <dsp:cNvSpPr/>
      </dsp:nvSpPr>
      <dsp:spPr>
        <a:xfrm>
          <a:off x="1990964" y="3039452"/>
          <a:ext cx="2110858" cy="1538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990964" y="3039452"/>
        <a:ext cx="2110858" cy="1538459"/>
      </dsp:txXfrm>
    </dsp:sp>
    <dsp:sp modelId="{20A966C6-7822-45B6-9C18-FF3DF01A5D66}">
      <dsp:nvSpPr>
        <dsp:cNvPr id="0" name=""/>
        <dsp:cNvSpPr/>
      </dsp:nvSpPr>
      <dsp:spPr>
        <a:xfrm>
          <a:off x="1668975" y="2431243"/>
          <a:ext cx="1172360" cy="409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668975" y="2431243"/>
        <a:ext cx="1172360" cy="409083"/>
      </dsp:txXfrm>
    </dsp:sp>
    <dsp:sp modelId="{F80727AF-3372-4B83-BFD8-D577F70FB0A1}">
      <dsp:nvSpPr>
        <dsp:cNvPr id="0" name=""/>
        <dsp:cNvSpPr/>
      </dsp:nvSpPr>
      <dsp:spPr>
        <a:xfrm>
          <a:off x="4955202" y="1730875"/>
          <a:ext cx="1172360" cy="586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955202" y="1730875"/>
        <a:ext cx="1172360" cy="586180"/>
      </dsp:txXfrm>
    </dsp:sp>
    <dsp:sp modelId="{DA7781BC-512E-4C51-A831-E21D36B51DC0}">
      <dsp:nvSpPr>
        <dsp:cNvPr id="0" name=""/>
        <dsp:cNvSpPr/>
      </dsp:nvSpPr>
      <dsp:spPr>
        <a:xfrm>
          <a:off x="4602046" y="2563251"/>
          <a:ext cx="1878672" cy="1287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602046" y="2563251"/>
        <a:ext cx="1878672" cy="12878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6129645" y="2062751"/>
          <a:ext cx="178863" cy="199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054"/>
              </a:lnTo>
              <a:lnTo>
                <a:pt x="178863" y="1993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5950781" y="2062751"/>
          <a:ext cx="178863" cy="1993054"/>
        </a:xfrm>
        <a:custGeom>
          <a:avLst/>
          <a:gdLst/>
          <a:ahLst/>
          <a:cxnLst/>
          <a:rect l="0" t="0" r="0" b="0"/>
          <a:pathLst>
            <a:path>
              <a:moveTo>
                <a:pt x="178863" y="0"/>
              </a:moveTo>
              <a:lnTo>
                <a:pt x="178863" y="1993054"/>
              </a:lnTo>
              <a:lnTo>
                <a:pt x="0" y="1993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6129645" y="2062751"/>
          <a:ext cx="178863" cy="783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594"/>
              </a:lnTo>
              <a:lnTo>
                <a:pt x="178863" y="7835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5950781" y="2062751"/>
          <a:ext cx="178863" cy="783594"/>
        </a:xfrm>
        <a:custGeom>
          <a:avLst/>
          <a:gdLst/>
          <a:ahLst/>
          <a:cxnLst/>
          <a:rect l="0" t="0" r="0" b="0"/>
          <a:pathLst>
            <a:path>
              <a:moveTo>
                <a:pt x="178863" y="0"/>
              </a:moveTo>
              <a:lnTo>
                <a:pt x="178863" y="783594"/>
              </a:lnTo>
              <a:lnTo>
                <a:pt x="0" y="7835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1A0C-0925-49D8-A450-7044442D92E3}">
      <dsp:nvSpPr>
        <dsp:cNvPr id="0" name=""/>
        <dsp:cNvSpPr/>
      </dsp:nvSpPr>
      <dsp:spPr>
        <a:xfrm>
          <a:off x="4068451" y="853290"/>
          <a:ext cx="2061193" cy="35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63"/>
              </a:lnTo>
              <a:lnTo>
                <a:pt x="2061193" y="178863"/>
              </a:lnTo>
              <a:lnTo>
                <a:pt x="2061193" y="3577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8C3C9-281D-4E90-BE66-32A010D9B2FC}">
      <dsp:nvSpPr>
        <dsp:cNvPr id="0" name=""/>
        <dsp:cNvSpPr/>
      </dsp:nvSpPr>
      <dsp:spPr>
        <a:xfrm>
          <a:off x="2992135" y="3948078"/>
          <a:ext cx="91440" cy="228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2007258" y="2729249"/>
          <a:ext cx="1030596" cy="367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32"/>
              </a:lnTo>
              <a:lnTo>
                <a:pt x="1030596" y="188232"/>
              </a:lnTo>
              <a:lnTo>
                <a:pt x="1030596" y="367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930941" y="3948078"/>
          <a:ext cx="91440" cy="228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976661" y="2729249"/>
          <a:ext cx="1030596" cy="367096"/>
        </a:xfrm>
        <a:custGeom>
          <a:avLst/>
          <a:gdLst/>
          <a:ahLst/>
          <a:cxnLst/>
          <a:rect l="0" t="0" r="0" b="0"/>
          <a:pathLst>
            <a:path>
              <a:moveTo>
                <a:pt x="1030596" y="0"/>
              </a:moveTo>
              <a:lnTo>
                <a:pt x="1030596" y="188232"/>
              </a:lnTo>
              <a:lnTo>
                <a:pt x="0" y="188232"/>
              </a:lnTo>
              <a:lnTo>
                <a:pt x="0" y="367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764B-1701-478B-BB3F-3DCC6AA4DE68}">
      <dsp:nvSpPr>
        <dsp:cNvPr id="0" name=""/>
        <dsp:cNvSpPr/>
      </dsp:nvSpPr>
      <dsp:spPr>
        <a:xfrm>
          <a:off x="1961538" y="2062751"/>
          <a:ext cx="91440" cy="178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8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E039-9AF1-4E45-ADBD-2C237E9EB4E5}">
      <dsp:nvSpPr>
        <dsp:cNvPr id="0" name=""/>
        <dsp:cNvSpPr/>
      </dsp:nvSpPr>
      <dsp:spPr>
        <a:xfrm>
          <a:off x="2007258" y="853290"/>
          <a:ext cx="2061193" cy="357727"/>
        </a:xfrm>
        <a:custGeom>
          <a:avLst/>
          <a:gdLst/>
          <a:ahLst/>
          <a:cxnLst/>
          <a:rect l="0" t="0" r="0" b="0"/>
          <a:pathLst>
            <a:path>
              <a:moveTo>
                <a:pt x="2061193" y="0"/>
              </a:moveTo>
              <a:lnTo>
                <a:pt x="2061193" y="178863"/>
              </a:lnTo>
              <a:lnTo>
                <a:pt x="0" y="178863"/>
              </a:lnTo>
              <a:lnTo>
                <a:pt x="0" y="3577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6F777-6E0F-4C8C-8F9C-9D0555318CEA}">
      <dsp:nvSpPr>
        <dsp:cNvPr id="0" name=""/>
        <dsp:cNvSpPr/>
      </dsp:nvSpPr>
      <dsp:spPr>
        <a:xfrm>
          <a:off x="2744075" y="1557"/>
          <a:ext cx="2648752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44075" y="1557"/>
        <a:ext cx="2648752" cy="851732"/>
      </dsp:txXfrm>
    </dsp:sp>
    <dsp:sp modelId="{228113E0-B5D4-4AFE-AC50-E2D888D00C38}">
      <dsp:nvSpPr>
        <dsp:cNvPr id="0" name=""/>
        <dsp:cNvSpPr/>
      </dsp:nvSpPr>
      <dsp:spPr>
        <a:xfrm>
          <a:off x="1155525" y="121101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1155525" y="1211018"/>
        <a:ext cx="1703465" cy="851732"/>
      </dsp:txXfrm>
    </dsp:sp>
    <dsp:sp modelId="{94141993-79F9-4601-9E18-6D523581E11E}">
      <dsp:nvSpPr>
        <dsp:cNvPr id="0" name=""/>
        <dsp:cNvSpPr/>
      </dsp:nvSpPr>
      <dsp:spPr>
        <a:xfrm>
          <a:off x="1447542" y="2241615"/>
          <a:ext cx="1119432" cy="48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447542" y="2241615"/>
        <a:ext cx="1119432" cy="487634"/>
      </dsp:txXfrm>
    </dsp:sp>
    <dsp:sp modelId="{3CB38E7F-E4E8-4D6F-AAD6-F5768E7F64D0}">
      <dsp:nvSpPr>
        <dsp:cNvPr id="0" name=""/>
        <dsp:cNvSpPr/>
      </dsp:nvSpPr>
      <dsp:spPr>
        <a:xfrm>
          <a:off x="124929" y="3096345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24929" y="3096345"/>
        <a:ext cx="1703465" cy="851732"/>
      </dsp:txXfrm>
    </dsp:sp>
    <dsp:sp modelId="{6FB1DD8F-2533-4D0A-9AF9-38403C79851C}">
      <dsp:nvSpPr>
        <dsp:cNvPr id="0" name=""/>
        <dsp:cNvSpPr/>
      </dsp:nvSpPr>
      <dsp:spPr>
        <a:xfrm>
          <a:off x="124929" y="4176462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4929" y="4176462"/>
        <a:ext cx="1703465" cy="851732"/>
      </dsp:txXfrm>
    </dsp:sp>
    <dsp:sp modelId="{75915930-15BB-47EF-9626-A91C02243640}">
      <dsp:nvSpPr>
        <dsp:cNvPr id="0" name=""/>
        <dsp:cNvSpPr/>
      </dsp:nvSpPr>
      <dsp:spPr>
        <a:xfrm>
          <a:off x="2186122" y="3096345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186122" y="3096345"/>
        <a:ext cx="1703465" cy="851732"/>
      </dsp:txXfrm>
    </dsp:sp>
    <dsp:sp modelId="{9C0EA64C-C9B3-4A00-90D5-1B22BF3C42DE}">
      <dsp:nvSpPr>
        <dsp:cNvPr id="0" name=""/>
        <dsp:cNvSpPr/>
      </dsp:nvSpPr>
      <dsp:spPr>
        <a:xfrm>
          <a:off x="2186122" y="4176462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86122" y="4176462"/>
        <a:ext cx="1703465" cy="851732"/>
      </dsp:txXfrm>
    </dsp:sp>
    <dsp:sp modelId="{F5393358-C4FF-4610-8597-5A1119A8D4DC}">
      <dsp:nvSpPr>
        <dsp:cNvPr id="0" name=""/>
        <dsp:cNvSpPr/>
      </dsp:nvSpPr>
      <dsp:spPr>
        <a:xfrm>
          <a:off x="5277912" y="121101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5277912" y="1211018"/>
        <a:ext cx="1703465" cy="851732"/>
      </dsp:txXfrm>
    </dsp:sp>
    <dsp:sp modelId="{623008E5-3287-4872-9369-D41B80726438}">
      <dsp:nvSpPr>
        <dsp:cNvPr id="0" name=""/>
        <dsp:cNvSpPr/>
      </dsp:nvSpPr>
      <dsp:spPr>
        <a:xfrm>
          <a:off x="4247315" y="242047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4247315" y="2420478"/>
        <a:ext cx="1703465" cy="851732"/>
      </dsp:txXfrm>
    </dsp:sp>
    <dsp:sp modelId="{35CDCCE0-1C05-432F-8006-C736B8B0208E}">
      <dsp:nvSpPr>
        <dsp:cNvPr id="0" name=""/>
        <dsp:cNvSpPr/>
      </dsp:nvSpPr>
      <dsp:spPr>
        <a:xfrm>
          <a:off x="6308509" y="242047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308509" y="2420478"/>
        <a:ext cx="1703465" cy="851732"/>
      </dsp:txXfrm>
    </dsp:sp>
    <dsp:sp modelId="{486A231D-E6CB-4753-A791-005438071079}">
      <dsp:nvSpPr>
        <dsp:cNvPr id="0" name=""/>
        <dsp:cNvSpPr/>
      </dsp:nvSpPr>
      <dsp:spPr>
        <a:xfrm>
          <a:off x="4247315" y="3629939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247315" y="3629939"/>
        <a:ext cx="1703465" cy="851732"/>
      </dsp:txXfrm>
    </dsp:sp>
    <dsp:sp modelId="{85AC50B9-82A1-4D69-9BEB-0500B43B5D5D}">
      <dsp:nvSpPr>
        <dsp:cNvPr id="0" name=""/>
        <dsp:cNvSpPr/>
      </dsp:nvSpPr>
      <dsp:spPr>
        <a:xfrm>
          <a:off x="6308509" y="3629939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308509" y="3629939"/>
        <a:ext cx="1703465" cy="8517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F108F-2553-449F-9941-73B974BA982A}">
      <dsp:nvSpPr>
        <dsp:cNvPr id="0" name=""/>
        <dsp:cNvSpPr/>
      </dsp:nvSpPr>
      <dsp:spPr>
        <a:xfrm>
          <a:off x="5466658" y="2120417"/>
          <a:ext cx="91440" cy="367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6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4C5E1-038D-4624-BE0B-E7327E8915A0}">
      <dsp:nvSpPr>
        <dsp:cNvPr id="0" name=""/>
        <dsp:cNvSpPr/>
      </dsp:nvSpPr>
      <dsp:spPr>
        <a:xfrm>
          <a:off x="4058022" y="877318"/>
          <a:ext cx="1454356" cy="36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38"/>
              </a:lnTo>
              <a:lnTo>
                <a:pt x="1454356" y="183838"/>
              </a:lnTo>
              <a:lnTo>
                <a:pt x="1454356" y="367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437AE-5EEC-4729-83B6-202A73A8B436}">
      <dsp:nvSpPr>
        <dsp:cNvPr id="0" name=""/>
        <dsp:cNvSpPr/>
      </dsp:nvSpPr>
      <dsp:spPr>
        <a:xfrm>
          <a:off x="2603666" y="2120417"/>
          <a:ext cx="355806" cy="188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483"/>
              </a:lnTo>
              <a:lnTo>
                <a:pt x="355806" y="18814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2264160" y="2120417"/>
          <a:ext cx="339506" cy="1881483"/>
        </a:xfrm>
        <a:custGeom>
          <a:avLst/>
          <a:gdLst/>
          <a:ahLst/>
          <a:cxnLst/>
          <a:rect l="0" t="0" r="0" b="0"/>
          <a:pathLst>
            <a:path>
              <a:moveTo>
                <a:pt x="339506" y="0"/>
              </a:moveTo>
              <a:lnTo>
                <a:pt x="339506" y="1881483"/>
              </a:lnTo>
              <a:lnTo>
                <a:pt x="0" y="18814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004A-30DF-48E7-AAF8-100123349FF0}">
      <dsp:nvSpPr>
        <dsp:cNvPr id="0" name=""/>
        <dsp:cNvSpPr/>
      </dsp:nvSpPr>
      <dsp:spPr>
        <a:xfrm>
          <a:off x="2557946" y="2120417"/>
          <a:ext cx="91440" cy="31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367"/>
              </a:lnTo>
              <a:lnTo>
                <a:pt x="47575" y="130367"/>
              </a:lnTo>
              <a:lnTo>
                <a:pt x="47575" y="3142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1319E-7F7B-47FD-87A0-B66D0D319D4A}">
      <dsp:nvSpPr>
        <dsp:cNvPr id="0" name=""/>
        <dsp:cNvSpPr/>
      </dsp:nvSpPr>
      <dsp:spPr>
        <a:xfrm>
          <a:off x="2603666" y="877318"/>
          <a:ext cx="1454356" cy="367677"/>
        </a:xfrm>
        <a:custGeom>
          <a:avLst/>
          <a:gdLst/>
          <a:ahLst/>
          <a:cxnLst/>
          <a:rect l="0" t="0" r="0" b="0"/>
          <a:pathLst>
            <a:path>
              <a:moveTo>
                <a:pt x="1454356" y="0"/>
              </a:moveTo>
              <a:lnTo>
                <a:pt x="1454356" y="183838"/>
              </a:lnTo>
              <a:lnTo>
                <a:pt x="0" y="183838"/>
              </a:lnTo>
              <a:lnTo>
                <a:pt x="0" y="367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0C87A-7454-42FC-BC5E-EB96DE06E339}">
      <dsp:nvSpPr>
        <dsp:cNvPr id="0" name=""/>
        <dsp:cNvSpPr/>
      </dsp:nvSpPr>
      <dsp:spPr>
        <a:xfrm>
          <a:off x="2894297" y="1896"/>
          <a:ext cx="2327449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894297" y="1896"/>
        <a:ext cx="2327449" cy="875421"/>
      </dsp:txXfrm>
    </dsp:sp>
    <dsp:sp modelId="{16FC31F8-8CED-41DC-A7D1-3E4BABF4911C}">
      <dsp:nvSpPr>
        <dsp:cNvPr id="0" name=""/>
        <dsp:cNvSpPr/>
      </dsp:nvSpPr>
      <dsp:spPr>
        <a:xfrm>
          <a:off x="1728244" y="1244995"/>
          <a:ext cx="1750843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</a:t>
          </a:r>
          <a:r>
            <a:rPr lang="es-ES" sz="1200" kern="1200" dirty="0" smtClean="0"/>
            <a:t>Directivas</a:t>
          </a:r>
          <a:endParaRPr lang="es-ES" sz="1200" kern="1200" dirty="0" smtClean="0"/>
        </a:p>
      </dsp:txBody>
      <dsp:txXfrm>
        <a:off x="1728244" y="1244995"/>
        <a:ext cx="1750843" cy="875421"/>
      </dsp:txXfrm>
    </dsp:sp>
    <dsp:sp modelId="{19D8DC97-DEF9-4BB9-ABD9-F71EEC98F0DD}">
      <dsp:nvSpPr>
        <dsp:cNvPr id="0" name=""/>
        <dsp:cNvSpPr/>
      </dsp:nvSpPr>
      <dsp:spPr>
        <a:xfrm>
          <a:off x="1916503" y="2434623"/>
          <a:ext cx="1378036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16503" y="2434623"/>
        <a:ext cx="1378036" cy="875421"/>
      </dsp:txXfrm>
    </dsp:sp>
    <dsp:sp modelId="{A581C47F-2DA5-44A6-91A3-8A0A8E29E083}">
      <dsp:nvSpPr>
        <dsp:cNvPr id="0" name=""/>
        <dsp:cNvSpPr/>
      </dsp:nvSpPr>
      <dsp:spPr>
        <a:xfrm>
          <a:off x="513316" y="3564504"/>
          <a:ext cx="1750843" cy="874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13316" y="3564504"/>
        <a:ext cx="1750843" cy="874791"/>
      </dsp:txXfrm>
    </dsp:sp>
    <dsp:sp modelId="{9803772E-73A1-484E-9BAD-12C5846F3C24}">
      <dsp:nvSpPr>
        <dsp:cNvPr id="0" name=""/>
        <dsp:cNvSpPr/>
      </dsp:nvSpPr>
      <dsp:spPr>
        <a:xfrm>
          <a:off x="2959472" y="3564504"/>
          <a:ext cx="1750843" cy="874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59472" y="3564504"/>
        <a:ext cx="1750843" cy="874791"/>
      </dsp:txXfrm>
    </dsp:sp>
    <dsp:sp modelId="{6C8CEFEB-2A11-49CD-B125-B09B4E56134C}">
      <dsp:nvSpPr>
        <dsp:cNvPr id="0" name=""/>
        <dsp:cNvSpPr/>
      </dsp:nvSpPr>
      <dsp:spPr>
        <a:xfrm>
          <a:off x="4636956" y="1244995"/>
          <a:ext cx="1750843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r>
            <a:rPr lang="es-ES" sz="1200" kern="1200" dirty="0" smtClean="0"/>
            <a:t>Administrativo</a:t>
          </a:r>
          <a:endParaRPr lang="es-ES" sz="1200" kern="1200" dirty="0" smtClean="0"/>
        </a:p>
      </dsp:txBody>
      <dsp:txXfrm>
        <a:off x="4636956" y="1244995"/>
        <a:ext cx="1750843" cy="875421"/>
      </dsp:txXfrm>
    </dsp:sp>
    <dsp:sp modelId="{2BA35B3D-CB6B-452F-BDA0-DAFC0E8B8E88}">
      <dsp:nvSpPr>
        <dsp:cNvPr id="0" name=""/>
        <dsp:cNvSpPr/>
      </dsp:nvSpPr>
      <dsp:spPr>
        <a:xfrm>
          <a:off x="4906026" y="2488094"/>
          <a:ext cx="1212704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906026" y="2488094"/>
        <a:ext cx="1212704" cy="87542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3888432" y="922870"/>
          <a:ext cx="97735" cy="1588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187"/>
              </a:lnTo>
              <a:lnTo>
                <a:pt x="97735" y="1588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737717" y="922870"/>
          <a:ext cx="150714" cy="1588187"/>
        </a:xfrm>
        <a:custGeom>
          <a:avLst/>
          <a:gdLst/>
          <a:ahLst/>
          <a:cxnLst/>
          <a:rect l="0" t="0" r="0" b="0"/>
          <a:pathLst>
            <a:path>
              <a:moveTo>
                <a:pt x="150714" y="0"/>
              </a:moveTo>
              <a:lnTo>
                <a:pt x="150714" y="1588187"/>
              </a:lnTo>
              <a:lnTo>
                <a:pt x="0" y="1588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888432" y="922870"/>
          <a:ext cx="181238" cy="96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789"/>
              </a:lnTo>
              <a:lnTo>
                <a:pt x="181238" y="9697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707193" y="922870"/>
          <a:ext cx="181238" cy="974284"/>
        </a:xfrm>
        <a:custGeom>
          <a:avLst/>
          <a:gdLst/>
          <a:ahLst/>
          <a:cxnLst/>
          <a:rect l="0" t="0" r="0" b="0"/>
          <a:pathLst>
            <a:path>
              <a:moveTo>
                <a:pt x="181238" y="0"/>
              </a:moveTo>
              <a:lnTo>
                <a:pt x="181238" y="974284"/>
              </a:lnTo>
              <a:lnTo>
                <a:pt x="0" y="974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B7273-AF40-4C32-910F-02BA70B4F900}">
      <dsp:nvSpPr>
        <dsp:cNvPr id="0" name=""/>
        <dsp:cNvSpPr/>
      </dsp:nvSpPr>
      <dsp:spPr>
        <a:xfrm>
          <a:off x="3888432" y="922870"/>
          <a:ext cx="149424" cy="36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157"/>
              </a:lnTo>
              <a:lnTo>
                <a:pt x="149424" y="361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707193" y="922870"/>
          <a:ext cx="181238" cy="361157"/>
        </a:xfrm>
        <a:custGeom>
          <a:avLst/>
          <a:gdLst/>
          <a:ahLst/>
          <a:cxnLst/>
          <a:rect l="0" t="0" r="0" b="0"/>
          <a:pathLst>
            <a:path>
              <a:moveTo>
                <a:pt x="181238" y="0"/>
              </a:moveTo>
              <a:lnTo>
                <a:pt x="181238" y="361157"/>
              </a:lnTo>
              <a:lnTo>
                <a:pt x="0" y="361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A901-FA82-4FBE-8FF2-8C1FFC563979}">
      <dsp:nvSpPr>
        <dsp:cNvPr id="0" name=""/>
        <dsp:cNvSpPr/>
      </dsp:nvSpPr>
      <dsp:spPr>
        <a:xfrm>
          <a:off x="3888432" y="922870"/>
          <a:ext cx="1777452" cy="210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242"/>
              </a:lnTo>
              <a:lnTo>
                <a:pt x="1777452" y="1977242"/>
              </a:lnTo>
              <a:lnTo>
                <a:pt x="1777452" y="21014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3AFEC-16BB-4BF1-8710-48D0373A94F4}">
      <dsp:nvSpPr>
        <dsp:cNvPr id="0" name=""/>
        <dsp:cNvSpPr/>
      </dsp:nvSpPr>
      <dsp:spPr>
        <a:xfrm>
          <a:off x="2121757" y="4825896"/>
          <a:ext cx="91440" cy="189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9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121757" y="4249835"/>
          <a:ext cx="91440" cy="142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121757" y="3615885"/>
          <a:ext cx="91440" cy="200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5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167477" y="922870"/>
          <a:ext cx="1720954" cy="2101467"/>
        </a:xfrm>
        <a:custGeom>
          <a:avLst/>
          <a:gdLst/>
          <a:ahLst/>
          <a:cxnLst/>
          <a:rect l="0" t="0" r="0" b="0"/>
          <a:pathLst>
            <a:path>
              <a:moveTo>
                <a:pt x="1720954" y="0"/>
              </a:moveTo>
              <a:lnTo>
                <a:pt x="1720954" y="1977242"/>
              </a:lnTo>
              <a:lnTo>
                <a:pt x="0" y="1977242"/>
              </a:lnTo>
              <a:lnTo>
                <a:pt x="0" y="21014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3009084" y="238118"/>
          <a:ext cx="1758694" cy="684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3009084" y="238118"/>
        <a:ext cx="1758694" cy="684751"/>
      </dsp:txXfrm>
    </dsp:sp>
    <dsp:sp modelId="{B5FF97B9-0585-4891-A353-FA06C42D20CE}">
      <dsp:nvSpPr>
        <dsp:cNvPr id="0" name=""/>
        <dsp:cNvSpPr/>
      </dsp:nvSpPr>
      <dsp:spPr>
        <a:xfrm>
          <a:off x="1177706" y="3024337"/>
          <a:ext cx="1979543" cy="59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177706" y="3024337"/>
        <a:ext cx="1979543" cy="591547"/>
      </dsp:txXfrm>
    </dsp:sp>
    <dsp:sp modelId="{014D5955-FC02-4D8A-97F0-DB4DC5A4E9E8}">
      <dsp:nvSpPr>
        <dsp:cNvPr id="0" name=""/>
        <dsp:cNvSpPr/>
      </dsp:nvSpPr>
      <dsp:spPr>
        <a:xfrm>
          <a:off x="1382624" y="3816426"/>
          <a:ext cx="1569707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382624" y="3816426"/>
        <a:ext cx="1569707" cy="433409"/>
      </dsp:txXfrm>
    </dsp:sp>
    <dsp:sp modelId="{A0829726-B8E4-4274-80A0-7C049A30F4A9}">
      <dsp:nvSpPr>
        <dsp:cNvPr id="0" name=""/>
        <dsp:cNvSpPr/>
      </dsp:nvSpPr>
      <dsp:spPr>
        <a:xfrm>
          <a:off x="1423967" y="4392486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r>
            <a:rPr lang="es-ES" sz="1200" kern="1200" dirty="0" smtClean="0"/>
            <a:t>Especialista</a:t>
          </a:r>
          <a:endParaRPr lang="es-ES" sz="1200" kern="1200" dirty="0"/>
        </a:p>
      </dsp:txBody>
      <dsp:txXfrm>
        <a:off x="1423967" y="4392486"/>
        <a:ext cx="1487020" cy="433409"/>
      </dsp:txXfrm>
    </dsp:sp>
    <dsp:sp modelId="{8A5941EB-7D84-4DCD-AAF2-D392305868A7}">
      <dsp:nvSpPr>
        <dsp:cNvPr id="0" name=""/>
        <dsp:cNvSpPr/>
      </dsp:nvSpPr>
      <dsp:spPr>
        <a:xfrm>
          <a:off x="1423967" y="5015865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23967" y="5015865"/>
        <a:ext cx="1487020" cy="433409"/>
      </dsp:txXfrm>
    </dsp:sp>
    <dsp:sp modelId="{4CD210C0-9F93-4D92-AD23-BADCD07D089D}">
      <dsp:nvSpPr>
        <dsp:cNvPr id="0" name=""/>
        <dsp:cNvSpPr/>
      </dsp:nvSpPr>
      <dsp:spPr>
        <a:xfrm>
          <a:off x="4708133" y="3024337"/>
          <a:ext cx="1915502" cy="59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4708133" y="3024337"/>
        <a:ext cx="1915502" cy="591547"/>
      </dsp:txXfrm>
    </dsp:sp>
    <dsp:sp modelId="{BAD29B51-BEB0-4DC5-B714-ED6E74970C40}">
      <dsp:nvSpPr>
        <dsp:cNvPr id="0" name=""/>
        <dsp:cNvSpPr/>
      </dsp:nvSpPr>
      <dsp:spPr>
        <a:xfrm>
          <a:off x="2273731" y="105878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2273731" y="1058781"/>
        <a:ext cx="1433461" cy="450493"/>
      </dsp:txXfrm>
    </dsp:sp>
    <dsp:sp modelId="{8D83D64C-0574-4D1D-BF06-70C286839014}">
      <dsp:nvSpPr>
        <dsp:cNvPr id="0" name=""/>
        <dsp:cNvSpPr/>
      </dsp:nvSpPr>
      <dsp:spPr>
        <a:xfrm>
          <a:off x="4037856" y="1014028"/>
          <a:ext cx="1433461" cy="54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4037856" y="1014028"/>
        <a:ext cx="1433461" cy="540000"/>
      </dsp:txXfrm>
    </dsp:sp>
    <dsp:sp modelId="{34FD5BEE-9C96-4CA0-9AF6-E24242D18EAC}">
      <dsp:nvSpPr>
        <dsp:cNvPr id="0" name=""/>
        <dsp:cNvSpPr/>
      </dsp:nvSpPr>
      <dsp:spPr>
        <a:xfrm>
          <a:off x="2273731" y="1671908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273731" y="1671908"/>
        <a:ext cx="1433461" cy="450493"/>
      </dsp:txXfrm>
    </dsp:sp>
    <dsp:sp modelId="{EFFE6B15-FC58-46EE-9D99-38DF27BE4087}">
      <dsp:nvSpPr>
        <dsp:cNvPr id="0" name=""/>
        <dsp:cNvSpPr/>
      </dsp:nvSpPr>
      <dsp:spPr>
        <a:xfrm>
          <a:off x="4069670" y="1667413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4069670" y="1667413"/>
        <a:ext cx="1433461" cy="450493"/>
      </dsp:txXfrm>
    </dsp:sp>
    <dsp:sp modelId="{7D28F5B0-2742-4384-8800-C73BF3B6CAFB}">
      <dsp:nvSpPr>
        <dsp:cNvPr id="0" name=""/>
        <dsp:cNvSpPr/>
      </dsp:nvSpPr>
      <dsp:spPr>
        <a:xfrm>
          <a:off x="2304255" y="228581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04255" y="2285811"/>
        <a:ext cx="1433461" cy="450493"/>
      </dsp:txXfrm>
    </dsp:sp>
    <dsp:sp modelId="{83A5A9A2-489B-4568-8E0D-BA57AE5B3835}">
      <dsp:nvSpPr>
        <dsp:cNvPr id="0" name=""/>
        <dsp:cNvSpPr/>
      </dsp:nvSpPr>
      <dsp:spPr>
        <a:xfrm>
          <a:off x="3986167" y="228581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3986167" y="2285811"/>
        <a:ext cx="1433461" cy="450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850"/>
              </a:lnTo>
              <a:lnTo>
                <a:pt x="158743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256579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1768850"/>
              </a:lnTo>
              <a:lnTo>
                <a:pt x="0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158743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256579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3658648" y="2305553"/>
              </a:lnTo>
              <a:lnTo>
                <a:pt x="3658648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1829324" y="2305553"/>
              </a:lnTo>
              <a:lnTo>
                <a:pt x="1829324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882235"/>
          <a:ext cx="91440" cy="2464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540278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585998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1829324" y="0"/>
              </a:moveTo>
              <a:lnTo>
                <a:pt x="1829324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710953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56673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3658648" y="0"/>
              </a:moveTo>
              <a:lnTo>
                <a:pt x="3658648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68367" y="126315"/>
          <a:ext cx="1893910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Desarrollo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3468367" y="126315"/>
        <a:ext cx="1893910" cy="755919"/>
      </dsp:txXfrm>
    </dsp:sp>
    <dsp:sp modelId="{A122AB98-6AEB-4224-8BB5-6741593B0990}">
      <dsp:nvSpPr>
        <dsp:cNvPr id="0" name=""/>
        <dsp:cNvSpPr/>
      </dsp:nvSpPr>
      <dsp:spPr>
        <a:xfrm>
          <a:off x="754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4" y="3346531"/>
        <a:ext cx="1511838" cy="755919"/>
      </dsp:txXfrm>
    </dsp:sp>
    <dsp:sp modelId="{B838292E-CF48-4ACF-9FBB-C7DFDDA1F89F}">
      <dsp:nvSpPr>
        <dsp:cNvPr id="0" name=""/>
        <dsp:cNvSpPr/>
      </dsp:nvSpPr>
      <dsp:spPr>
        <a:xfrm>
          <a:off x="754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4" y="4419936"/>
        <a:ext cx="1511838" cy="755919"/>
      </dsp:txXfrm>
    </dsp:sp>
    <dsp:sp modelId="{9F3C72B1-35C5-4233-BBCB-24017EF016DB}">
      <dsp:nvSpPr>
        <dsp:cNvPr id="0" name=""/>
        <dsp:cNvSpPr/>
      </dsp:nvSpPr>
      <dsp:spPr>
        <a:xfrm>
          <a:off x="1830078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1830078" y="3346531"/>
        <a:ext cx="1511838" cy="755919"/>
      </dsp:txXfrm>
    </dsp:sp>
    <dsp:sp modelId="{7CD2A64E-C2AF-4F08-900E-E1009FF3026C}">
      <dsp:nvSpPr>
        <dsp:cNvPr id="0" name=""/>
        <dsp:cNvSpPr/>
      </dsp:nvSpPr>
      <dsp:spPr>
        <a:xfrm>
          <a:off x="1830078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30078" y="4419936"/>
        <a:ext cx="1511838" cy="755919"/>
      </dsp:txXfrm>
    </dsp:sp>
    <dsp:sp modelId="{29F95214-19A6-41AE-91E6-C61E2FEE05B6}">
      <dsp:nvSpPr>
        <dsp:cNvPr id="0" name=""/>
        <dsp:cNvSpPr/>
      </dsp:nvSpPr>
      <dsp:spPr>
        <a:xfrm>
          <a:off x="3659403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Vinculación</a:t>
          </a:r>
          <a:endParaRPr lang="es-ES" sz="1200" kern="1200" dirty="0" smtClean="0"/>
        </a:p>
      </dsp:txBody>
      <dsp:txXfrm>
        <a:off x="3659403" y="3346531"/>
        <a:ext cx="1511838" cy="755919"/>
      </dsp:txXfrm>
    </dsp:sp>
    <dsp:sp modelId="{01762AC5-3F38-49B4-A72F-5B0B37B1FB90}">
      <dsp:nvSpPr>
        <dsp:cNvPr id="0" name=""/>
        <dsp:cNvSpPr/>
      </dsp:nvSpPr>
      <dsp:spPr>
        <a:xfrm>
          <a:off x="5488727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488727" y="3346531"/>
        <a:ext cx="1511838" cy="755919"/>
      </dsp:txXfrm>
    </dsp:sp>
    <dsp:sp modelId="{14141957-0A00-4A87-867B-0312D78A39FB}">
      <dsp:nvSpPr>
        <dsp:cNvPr id="0" name=""/>
        <dsp:cNvSpPr/>
      </dsp:nvSpPr>
      <dsp:spPr>
        <a:xfrm>
          <a:off x="7318052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7318052" y="3346531"/>
        <a:ext cx="1511838" cy="755919"/>
      </dsp:txXfrm>
    </dsp:sp>
    <dsp:sp modelId="{238AD271-90C3-47DF-B3A7-6B125E9867B2}">
      <dsp:nvSpPr>
        <dsp:cNvPr id="0" name=""/>
        <dsp:cNvSpPr/>
      </dsp:nvSpPr>
      <dsp:spPr>
        <a:xfrm>
          <a:off x="2744741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744741" y="1199721"/>
        <a:ext cx="1511838" cy="755919"/>
      </dsp:txXfrm>
    </dsp:sp>
    <dsp:sp modelId="{5B92A3F6-F2CE-4F67-82FB-9479D0CA0278}">
      <dsp:nvSpPr>
        <dsp:cNvPr id="0" name=""/>
        <dsp:cNvSpPr/>
      </dsp:nvSpPr>
      <dsp:spPr>
        <a:xfrm>
          <a:off x="4574065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  <a:endParaRPr lang="es-ES" sz="1200" kern="1200" dirty="0" smtClean="0"/>
        </a:p>
      </dsp:txBody>
      <dsp:txXfrm>
        <a:off x="4574065" y="1199721"/>
        <a:ext cx="1511838" cy="755919"/>
      </dsp:txXfrm>
    </dsp:sp>
    <dsp:sp modelId="{127F4A3A-C604-45FA-9AC1-92D6E8C2647D}">
      <dsp:nvSpPr>
        <dsp:cNvPr id="0" name=""/>
        <dsp:cNvSpPr/>
      </dsp:nvSpPr>
      <dsp:spPr>
        <a:xfrm>
          <a:off x="2744741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44741" y="2273126"/>
        <a:ext cx="1511838" cy="755919"/>
      </dsp:txXfrm>
    </dsp:sp>
    <dsp:sp modelId="{250097A1-EE4E-4CC3-ABF1-D9490B3D899C}">
      <dsp:nvSpPr>
        <dsp:cNvPr id="0" name=""/>
        <dsp:cNvSpPr/>
      </dsp:nvSpPr>
      <dsp:spPr>
        <a:xfrm>
          <a:off x="4574065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574065" y="2273126"/>
        <a:ext cx="1511838" cy="7559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147547" y="1698632"/>
          <a:ext cx="154676" cy="677631"/>
        </a:xfrm>
        <a:custGeom>
          <a:avLst/>
          <a:gdLst/>
          <a:ahLst/>
          <a:cxnLst/>
          <a:rect l="0" t="0" r="0" b="0"/>
          <a:pathLst>
            <a:path>
              <a:moveTo>
                <a:pt x="154676" y="0"/>
              </a:moveTo>
              <a:lnTo>
                <a:pt x="154676" y="677631"/>
              </a:lnTo>
              <a:lnTo>
                <a:pt x="0" y="677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3564932" y="1200586"/>
              </a:lnTo>
              <a:lnTo>
                <a:pt x="3564932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1782466" y="1200586"/>
              </a:lnTo>
              <a:lnTo>
                <a:pt x="1782466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698632"/>
          <a:ext cx="91440" cy="1355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870632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</a:t>
          </a:r>
        </a:p>
      </dsp:txBody>
      <dsp:txXfrm>
        <a:off x="3222226" y="870632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735" y="3053895"/>
        <a:ext cx="1473112" cy="827999"/>
      </dsp:txXfrm>
    </dsp:sp>
    <dsp:sp modelId="{788C2B3F-1FE3-4E19-B5E7-E5C6255BD3E5}">
      <dsp:nvSpPr>
        <dsp:cNvPr id="0" name=""/>
        <dsp:cNvSpPr/>
      </dsp:nvSpPr>
      <dsp:spPr>
        <a:xfrm>
          <a:off x="1783201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 smtClean="0"/>
        </a:p>
      </dsp:txBody>
      <dsp:txXfrm>
        <a:off x="1783201" y="3053895"/>
        <a:ext cx="1473112" cy="827999"/>
      </dsp:txXfrm>
    </dsp:sp>
    <dsp:sp modelId="{4422AA1F-3A35-486F-A428-6D2C75BDCD70}">
      <dsp:nvSpPr>
        <dsp:cNvPr id="0" name=""/>
        <dsp:cNvSpPr/>
      </dsp:nvSpPr>
      <dsp:spPr>
        <a:xfrm>
          <a:off x="3565667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3565667" y="3053895"/>
        <a:ext cx="1473112" cy="827999"/>
      </dsp:txXfrm>
    </dsp:sp>
    <dsp:sp modelId="{78E029D3-0F46-42F3-B2AC-7A4A855D37B2}">
      <dsp:nvSpPr>
        <dsp:cNvPr id="0" name=""/>
        <dsp:cNvSpPr/>
      </dsp:nvSpPr>
      <dsp:spPr>
        <a:xfrm>
          <a:off x="5348133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5348133" y="3053895"/>
        <a:ext cx="1473112" cy="827999"/>
      </dsp:txXfrm>
    </dsp:sp>
    <dsp:sp modelId="{A12AECA4-76A9-4D09-AAC9-B06941678D5E}">
      <dsp:nvSpPr>
        <dsp:cNvPr id="0" name=""/>
        <dsp:cNvSpPr/>
      </dsp:nvSpPr>
      <dsp:spPr>
        <a:xfrm>
          <a:off x="7130600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7130600" y="3053895"/>
        <a:ext cx="1473112" cy="827999"/>
      </dsp:txXfrm>
    </dsp:sp>
    <dsp:sp modelId="{5C0D4334-9DAD-4AD8-B83E-4443D721B36A}">
      <dsp:nvSpPr>
        <dsp:cNvPr id="0" name=""/>
        <dsp:cNvSpPr/>
      </dsp:nvSpPr>
      <dsp:spPr>
        <a:xfrm>
          <a:off x="2674434" y="2090605"/>
          <a:ext cx="1473112" cy="571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674434" y="2090605"/>
        <a:ext cx="1473112" cy="57131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2474560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2474560" y="479577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1486571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486571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1486571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486571" y="2381600"/>
        <a:ext cx="2067417" cy="10337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2474560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2474560" y="479577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1486571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86571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1486571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486571" y="2381600"/>
        <a:ext cx="2067417" cy="103370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3111716" y="180016"/>
              </a:lnTo>
              <a:lnTo>
                <a:pt x="3111716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1037238" y="180016"/>
              </a:lnTo>
              <a:lnTo>
                <a:pt x="1037238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920220"/>
          <a:ext cx="91440" cy="360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3115826" y="1062998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3115826" y="1062998"/>
        <a:ext cx="1714444" cy="857222"/>
      </dsp:txXfrm>
    </dsp:sp>
    <dsp:sp modelId="{7727897A-866A-4D6B-80A8-383650D7A534}">
      <dsp:nvSpPr>
        <dsp:cNvPr id="0" name=""/>
        <dsp:cNvSpPr/>
      </dsp:nvSpPr>
      <dsp:spPr>
        <a:xfrm>
          <a:off x="3115826" y="2280253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3115826" y="2280253"/>
        <a:ext cx="1714444" cy="857222"/>
      </dsp:txXfrm>
    </dsp:sp>
    <dsp:sp modelId="{8EB81392-14AF-4586-B2EB-C1289ADB3A1E}">
      <dsp:nvSpPr>
        <dsp:cNvPr id="0" name=""/>
        <dsp:cNvSpPr/>
      </dsp:nvSpPr>
      <dsp:spPr>
        <a:xfrm>
          <a:off x="4110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3497509"/>
        <a:ext cx="1714444" cy="857222"/>
      </dsp:txXfrm>
    </dsp:sp>
    <dsp:sp modelId="{25F58A1A-CB80-4303-B8BA-99113B5CB7BA}">
      <dsp:nvSpPr>
        <dsp:cNvPr id="0" name=""/>
        <dsp:cNvSpPr/>
      </dsp:nvSpPr>
      <dsp:spPr>
        <a:xfrm>
          <a:off x="2078587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2078587" y="3497509"/>
        <a:ext cx="1714444" cy="857222"/>
      </dsp:txXfrm>
    </dsp:sp>
    <dsp:sp modelId="{D3AC3D8B-E79D-448C-A119-E0B916D3BCBF}">
      <dsp:nvSpPr>
        <dsp:cNvPr id="0" name=""/>
        <dsp:cNvSpPr/>
      </dsp:nvSpPr>
      <dsp:spPr>
        <a:xfrm>
          <a:off x="4153065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/ </a:t>
          </a:r>
          <a:r>
            <a:rPr lang="es-MX" sz="1200" kern="1200" dirty="0" smtClean="0">
              <a:solidFill>
                <a:prstClr val="black"/>
              </a:solidFill>
            </a:rPr>
            <a:t>o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4153065" y="3497509"/>
        <a:ext cx="1714444" cy="857222"/>
      </dsp:txXfrm>
    </dsp:sp>
    <dsp:sp modelId="{B6BC957E-CFA0-4639-9BDD-A4460613A9E6}">
      <dsp:nvSpPr>
        <dsp:cNvPr id="0" name=""/>
        <dsp:cNvSpPr/>
      </dsp:nvSpPr>
      <dsp:spPr>
        <a:xfrm>
          <a:off x="6227543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6227543" y="3497509"/>
        <a:ext cx="1714444" cy="85722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3048000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934175" y="162129"/>
              </a:lnTo>
              <a:lnTo>
                <a:pt x="934175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2113824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934175" y="0"/>
              </a:moveTo>
              <a:lnTo>
                <a:pt x="934175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ACA1-2D8D-42E0-8F5B-D881FBB5EE7E}">
      <dsp:nvSpPr>
        <dsp:cNvPr id="0" name=""/>
        <dsp:cNvSpPr/>
      </dsp:nvSpPr>
      <dsp:spPr>
        <a:xfrm>
          <a:off x="3002280" y="1869870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4DE93-48DC-4A80-BC1C-FA80A9EA215B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2B8CC-411A-4F22-AB34-1B37D7D66C89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275954" y="1519"/>
        <a:ext cx="1544091" cy="772045"/>
      </dsp:txXfrm>
    </dsp:sp>
    <dsp:sp modelId="{1BD760BE-9F54-47AB-8CE6-9FC4E9CFEDF9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Museo Metropolitano y Espacios </a:t>
          </a:r>
          <a:r>
            <a:rPr lang="es-ES" sz="1200" kern="1200" dirty="0" err="1" smtClean="0"/>
            <a:t>Galerísticos</a:t>
          </a:r>
          <a:endParaRPr lang="es-ES" sz="1200" kern="1200" dirty="0"/>
        </a:p>
      </dsp:txBody>
      <dsp:txXfrm>
        <a:off x="2275954" y="1097824"/>
        <a:ext cx="1544091" cy="772045"/>
      </dsp:txXfrm>
    </dsp:sp>
    <dsp:sp modelId="{D1EB352E-134F-4CA8-B76E-264A49F673E9}">
      <dsp:nvSpPr>
        <dsp:cNvPr id="0" name=""/>
        <dsp:cNvSpPr/>
      </dsp:nvSpPr>
      <dsp:spPr>
        <a:xfrm>
          <a:off x="2275954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75954" y="2194129"/>
        <a:ext cx="1544091" cy="772045"/>
      </dsp:txXfrm>
    </dsp:sp>
    <dsp:sp modelId="{F4FA3E7E-9B21-4585-8E1C-50C5DB3FB555}">
      <dsp:nvSpPr>
        <dsp:cNvPr id="0" name=""/>
        <dsp:cNvSpPr/>
      </dsp:nvSpPr>
      <dsp:spPr>
        <a:xfrm>
          <a:off x="1341778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341778" y="3290434"/>
        <a:ext cx="1544091" cy="772045"/>
      </dsp:txXfrm>
    </dsp:sp>
    <dsp:sp modelId="{D0CA83AD-5F3F-444E-8E18-7289F6E66AB2}">
      <dsp:nvSpPr>
        <dsp:cNvPr id="0" name=""/>
        <dsp:cNvSpPr/>
      </dsp:nvSpPr>
      <dsp:spPr>
        <a:xfrm>
          <a:off x="3210129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210129" y="3290434"/>
        <a:ext cx="1544091" cy="77204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2056065"/>
          <a:ext cx="3045443" cy="3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82"/>
              </a:lnTo>
              <a:lnTo>
                <a:pt x="3045443" y="176182"/>
              </a:lnTo>
              <a:lnTo>
                <a:pt x="3045443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2056065"/>
          <a:ext cx="1015147" cy="3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82"/>
              </a:lnTo>
              <a:lnTo>
                <a:pt x="1015147" y="176182"/>
              </a:lnTo>
              <a:lnTo>
                <a:pt x="1015147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2056065"/>
          <a:ext cx="1015147" cy="352365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176182"/>
              </a:lnTo>
              <a:lnTo>
                <a:pt x="0" y="176182"/>
              </a:lnTo>
              <a:lnTo>
                <a:pt x="0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2056065"/>
          <a:ext cx="3045443" cy="352365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176182"/>
              </a:lnTo>
              <a:lnTo>
                <a:pt x="0" y="176182"/>
              </a:lnTo>
              <a:lnTo>
                <a:pt x="0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3049466" y="121710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kern="1200" dirty="0" smtClean="0">
            <a:solidFill>
              <a:prstClr val="black"/>
            </a:solidFill>
            <a:cs typeface="Arial" panose="020B0604020202020204" pitchFamily="34" charset="0"/>
          </a:endParaRPr>
        </a:p>
      </dsp:txBody>
      <dsp:txXfrm>
        <a:off x="3049466" y="1217100"/>
        <a:ext cx="1677930" cy="838965"/>
      </dsp:txXfrm>
    </dsp:sp>
    <dsp:sp modelId="{B00A8240-B192-4B1A-BED3-826CE7918735}">
      <dsp:nvSpPr>
        <dsp:cNvPr id="0" name=""/>
        <dsp:cNvSpPr/>
      </dsp:nvSpPr>
      <dsp:spPr>
        <a:xfrm>
          <a:off x="4022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022" y="2408430"/>
        <a:ext cx="1677930" cy="838965"/>
      </dsp:txXfrm>
    </dsp:sp>
    <dsp:sp modelId="{48ED984C-FD57-4B6F-ABEC-D73E5B65A5F4}">
      <dsp:nvSpPr>
        <dsp:cNvPr id="0" name=""/>
        <dsp:cNvSpPr/>
      </dsp:nvSpPr>
      <dsp:spPr>
        <a:xfrm>
          <a:off x="2034318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034318" y="2408430"/>
        <a:ext cx="1677930" cy="838965"/>
      </dsp:txXfrm>
    </dsp:sp>
    <dsp:sp modelId="{7621AAD5-F12B-46FF-A5E9-BB310E9D83C7}">
      <dsp:nvSpPr>
        <dsp:cNvPr id="0" name=""/>
        <dsp:cNvSpPr/>
      </dsp:nvSpPr>
      <dsp:spPr>
        <a:xfrm>
          <a:off x="4064614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4064614" y="2408430"/>
        <a:ext cx="1677930" cy="838965"/>
      </dsp:txXfrm>
    </dsp:sp>
    <dsp:sp modelId="{770FCD2B-49D7-443D-9941-1766E5F3DD22}">
      <dsp:nvSpPr>
        <dsp:cNvPr id="0" name=""/>
        <dsp:cNvSpPr/>
      </dsp:nvSpPr>
      <dsp:spPr>
        <a:xfrm>
          <a:off x="6094910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</a:t>
          </a:r>
          <a:r>
            <a:rPr lang="es-ES" sz="1200" kern="1200" dirty="0" smtClean="0">
              <a:solidFill>
                <a:prstClr val="black"/>
              </a:solidFill>
            </a:rPr>
            <a:t>)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6094910" y="2408430"/>
        <a:ext cx="1677930" cy="8389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72819" y="2759201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19" y="1576717"/>
          <a:ext cx="2015219" cy="34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74"/>
              </a:lnTo>
              <a:lnTo>
                <a:pt x="2015219" y="174874"/>
              </a:lnTo>
              <a:lnTo>
                <a:pt x="2015219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599" y="3941686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599" y="2759201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599" y="1576717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088100" y="1576717"/>
          <a:ext cx="2015219" cy="349748"/>
        </a:xfrm>
        <a:custGeom>
          <a:avLst/>
          <a:gdLst/>
          <a:ahLst/>
          <a:cxnLst/>
          <a:rect l="0" t="0" r="0" b="0"/>
          <a:pathLst>
            <a:path>
              <a:moveTo>
                <a:pt x="2015219" y="0"/>
              </a:moveTo>
              <a:lnTo>
                <a:pt x="2015219" y="174874"/>
              </a:lnTo>
              <a:lnTo>
                <a:pt x="0" y="174874"/>
              </a:lnTo>
              <a:lnTo>
                <a:pt x="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394232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270584" y="3055"/>
          <a:ext cx="1665471" cy="391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3270584" y="3055"/>
        <a:ext cx="1665471" cy="391177"/>
      </dsp:txXfrm>
    </dsp:sp>
    <dsp:sp modelId="{484BAC4D-337B-4C8A-AC8E-F1BD81C4533D}">
      <dsp:nvSpPr>
        <dsp:cNvPr id="0" name=""/>
        <dsp:cNvSpPr/>
      </dsp:nvSpPr>
      <dsp:spPr>
        <a:xfrm>
          <a:off x="3270584" y="743981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</a:t>
          </a:r>
          <a:r>
            <a:rPr lang="es-ES" sz="1200" kern="1200" dirty="0" smtClean="0"/>
            <a:t>Culturales</a:t>
          </a:r>
          <a:endParaRPr lang="es-ES" sz="1200" kern="1200" dirty="0"/>
        </a:p>
      </dsp:txBody>
      <dsp:txXfrm>
        <a:off x="3270584" y="743981"/>
        <a:ext cx="1665471" cy="832735"/>
      </dsp:txXfrm>
    </dsp:sp>
    <dsp:sp modelId="{27F0CFB3-BC26-4514-B5C2-F6286E21C8C3}">
      <dsp:nvSpPr>
        <dsp:cNvPr id="0" name=""/>
        <dsp:cNvSpPr/>
      </dsp:nvSpPr>
      <dsp:spPr>
        <a:xfrm>
          <a:off x="125536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55364" y="1926466"/>
        <a:ext cx="1665471" cy="832735"/>
      </dsp:txXfrm>
    </dsp:sp>
    <dsp:sp modelId="{5CFD16C3-83D9-43B7-9787-020C7EFF1DA2}">
      <dsp:nvSpPr>
        <dsp:cNvPr id="0" name=""/>
        <dsp:cNvSpPr/>
      </dsp:nvSpPr>
      <dsp:spPr>
        <a:xfrm>
          <a:off x="327058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70584" y="1926466"/>
        <a:ext cx="1665471" cy="832735"/>
      </dsp:txXfrm>
    </dsp:sp>
    <dsp:sp modelId="{E0B0DD8C-29EA-4176-B854-541ABDE1C631}">
      <dsp:nvSpPr>
        <dsp:cNvPr id="0" name=""/>
        <dsp:cNvSpPr/>
      </dsp:nvSpPr>
      <dsp:spPr>
        <a:xfrm>
          <a:off x="3270584" y="3108950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270584" y="3108950"/>
        <a:ext cx="1665471" cy="832735"/>
      </dsp:txXfrm>
    </dsp:sp>
    <dsp:sp modelId="{35B22613-0582-43FE-BEE3-2B1DA1DF0B61}">
      <dsp:nvSpPr>
        <dsp:cNvPr id="0" name=""/>
        <dsp:cNvSpPr/>
      </dsp:nvSpPr>
      <dsp:spPr>
        <a:xfrm>
          <a:off x="3270584" y="4291435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270584" y="4291435"/>
        <a:ext cx="1665471" cy="832735"/>
      </dsp:txXfrm>
    </dsp:sp>
    <dsp:sp modelId="{9F850073-27DC-4FAB-9524-2567BBD7F961}">
      <dsp:nvSpPr>
        <dsp:cNvPr id="0" name=""/>
        <dsp:cNvSpPr/>
      </dsp:nvSpPr>
      <dsp:spPr>
        <a:xfrm>
          <a:off x="528580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285804" y="1926466"/>
        <a:ext cx="1665471" cy="832735"/>
      </dsp:txXfrm>
    </dsp:sp>
    <dsp:sp modelId="{94F415F8-985A-444F-B8A0-FA340BA9CAB7}">
      <dsp:nvSpPr>
        <dsp:cNvPr id="0" name=""/>
        <dsp:cNvSpPr/>
      </dsp:nvSpPr>
      <dsp:spPr>
        <a:xfrm>
          <a:off x="5285804" y="3108950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285804" y="3108950"/>
        <a:ext cx="1665471" cy="8327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04381"/>
          <a:ext cx="179172" cy="784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944"/>
              </a:lnTo>
              <a:lnTo>
                <a:pt x="179172" y="78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902242" y="1604381"/>
          <a:ext cx="179172" cy="784944"/>
        </a:xfrm>
        <a:custGeom>
          <a:avLst/>
          <a:gdLst/>
          <a:ahLst/>
          <a:cxnLst/>
          <a:rect l="0" t="0" r="0" b="0"/>
          <a:pathLst>
            <a:path>
              <a:moveTo>
                <a:pt x="179172" y="0"/>
              </a:moveTo>
              <a:lnTo>
                <a:pt x="179172" y="784944"/>
              </a:lnTo>
              <a:lnTo>
                <a:pt x="0" y="78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CF8B-D74A-4EAA-A08C-15FF777AFD7B}">
      <dsp:nvSpPr>
        <dsp:cNvPr id="0" name=""/>
        <dsp:cNvSpPr/>
      </dsp:nvSpPr>
      <dsp:spPr>
        <a:xfrm>
          <a:off x="4081414" y="1604381"/>
          <a:ext cx="3097119" cy="156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17"/>
              </a:lnTo>
              <a:lnTo>
                <a:pt x="3097119" y="1390717"/>
              </a:lnTo>
              <a:lnTo>
                <a:pt x="3097119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66373-4F02-4480-9F78-85510ED84D37}">
      <dsp:nvSpPr>
        <dsp:cNvPr id="0" name=""/>
        <dsp:cNvSpPr/>
      </dsp:nvSpPr>
      <dsp:spPr>
        <a:xfrm>
          <a:off x="4081414" y="1604381"/>
          <a:ext cx="1032373" cy="156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17"/>
              </a:lnTo>
              <a:lnTo>
                <a:pt x="1032373" y="1390717"/>
              </a:lnTo>
              <a:lnTo>
                <a:pt x="1032373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D992E-4D94-4FD0-B82B-905A7A0D08C0}">
      <dsp:nvSpPr>
        <dsp:cNvPr id="0" name=""/>
        <dsp:cNvSpPr/>
      </dsp:nvSpPr>
      <dsp:spPr>
        <a:xfrm>
          <a:off x="3049041" y="1604381"/>
          <a:ext cx="1032373" cy="1569889"/>
        </a:xfrm>
        <a:custGeom>
          <a:avLst/>
          <a:gdLst/>
          <a:ahLst/>
          <a:cxnLst/>
          <a:rect l="0" t="0" r="0" b="0"/>
          <a:pathLst>
            <a:path>
              <a:moveTo>
                <a:pt x="1032373" y="0"/>
              </a:moveTo>
              <a:lnTo>
                <a:pt x="1032373" y="1390717"/>
              </a:lnTo>
              <a:lnTo>
                <a:pt x="0" y="1390717"/>
              </a:lnTo>
              <a:lnTo>
                <a:pt x="0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4751-BBA0-4353-873E-4D9C75BBA395}">
      <dsp:nvSpPr>
        <dsp:cNvPr id="0" name=""/>
        <dsp:cNvSpPr/>
      </dsp:nvSpPr>
      <dsp:spPr>
        <a:xfrm>
          <a:off x="938574" y="4027472"/>
          <a:ext cx="91440" cy="35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4053-8A60-4C8E-A355-622C4098B021}">
      <dsp:nvSpPr>
        <dsp:cNvPr id="0" name=""/>
        <dsp:cNvSpPr/>
      </dsp:nvSpPr>
      <dsp:spPr>
        <a:xfrm>
          <a:off x="984294" y="1604381"/>
          <a:ext cx="3097119" cy="1569889"/>
        </a:xfrm>
        <a:custGeom>
          <a:avLst/>
          <a:gdLst/>
          <a:ahLst/>
          <a:cxnLst/>
          <a:rect l="0" t="0" r="0" b="0"/>
          <a:pathLst>
            <a:path>
              <a:moveTo>
                <a:pt x="3097119" y="0"/>
              </a:moveTo>
              <a:lnTo>
                <a:pt x="3097119" y="1390717"/>
              </a:lnTo>
              <a:lnTo>
                <a:pt x="0" y="1390717"/>
              </a:lnTo>
              <a:lnTo>
                <a:pt x="0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17B2A-4F40-4D96-AC23-1F90E79C9167}">
      <dsp:nvSpPr>
        <dsp:cNvPr id="0" name=""/>
        <dsp:cNvSpPr/>
      </dsp:nvSpPr>
      <dsp:spPr>
        <a:xfrm>
          <a:off x="4035694" y="392835"/>
          <a:ext cx="91440" cy="35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C1751-53C4-43E4-B81A-C8E1D43BDA1D}">
      <dsp:nvSpPr>
        <dsp:cNvPr id="0" name=""/>
        <dsp:cNvSpPr/>
      </dsp:nvSpPr>
      <dsp:spPr>
        <a:xfrm>
          <a:off x="3228213" y="781"/>
          <a:ext cx="1706401" cy="39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Área de Cultura</a:t>
          </a:r>
          <a:endParaRPr lang="es-ES" sz="1200" b="0" kern="1200" dirty="0"/>
        </a:p>
      </dsp:txBody>
      <dsp:txXfrm>
        <a:off x="3228213" y="781"/>
        <a:ext cx="1706401" cy="392054"/>
      </dsp:txXfrm>
    </dsp:sp>
    <dsp:sp modelId="{F0D4076F-E78A-4F38-8322-FEF8265446E8}">
      <dsp:nvSpPr>
        <dsp:cNvPr id="0" name=""/>
        <dsp:cNvSpPr/>
      </dsp:nvSpPr>
      <dsp:spPr>
        <a:xfrm>
          <a:off x="3228213" y="751180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sp:txBody>
      <dsp:txXfrm>
        <a:off x="3228213" y="751180"/>
        <a:ext cx="1706401" cy="853200"/>
      </dsp:txXfrm>
    </dsp:sp>
    <dsp:sp modelId="{874A6971-A530-4707-93D8-12EB989909D4}">
      <dsp:nvSpPr>
        <dsp:cNvPr id="0" name=""/>
        <dsp:cNvSpPr/>
      </dsp:nvSpPr>
      <dsp:spPr>
        <a:xfrm>
          <a:off x="131094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131094" y="3174271"/>
        <a:ext cx="1706401" cy="853200"/>
      </dsp:txXfrm>
    </dsp:sp>
    <dsp:sp modelId="{37B8263E-77B1-482C-809B-F85D7C8E9DFD}">
      <dsp:nvSpPr>
        <dsp:cNvPr id="0" name=""/>
        <dsp:cNvSpPr/>
      </dsp:nvSpPr>
      <dsp:spPr>
        <a:xfrm>
          <a:off x="131094" y="4385816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Grupos </a:t>
          </a:r>
          <a:r>
            <a:rPr lang="es-MX" sz="1200" kern="1200" dirty="0" smtClean="0">
              <a:solidFill>
                <a:prstClr val="black"/>
              </a:solidFill>
            </a:rPr>
            <a:t>Artísticos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131094" y="4385816"/>
        <a:ext cx="1706401" cy="853200"/>
      </dsp:txXfrm>
    </dsp:sp>
    <dsp:sp modelId="{2E8BEB8B-9C8A-430D-8A77-D3F5AB74010B}">
      <dsp:nvSpPr>
        <dsp:cNvPr id="0" name=""/>
        <dsp:cNvSpPr/>
      </dsp:nvSpPr>
      <dsp:spPr>
        <a:xfrm>
          <a:off x="2195840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195840" y="3174271"/>
        <a:ext cx="1706401" cy="853200"/>
      </dsp:txXfrm>
    </dsp:sp>
    <dsp:sp modelId="{E360D8B5-04E8-45E6-B2B9-E4B8346BEB8E}">
      <dsp:nvSpPr>
        <dsp:cNvPr id="0" name=""/>
        <dsp:cNvSpPr/>
      </dsp:nvSpPr>
      <dsp:spPr>
        <a:xfrm>
          <a:off x="4260586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260586" y="3174271"/>
        <a:ext cx="1706401" cy="853200"/>
      </dsp:txXfrm>
    </dsp:sp>
    <dsp:sp modelId="{2EB3D05B-357D-4922-A924-D5082C9A83CF}">
      <dsp:nvSpPr>
        <dsp:cNvPr id="0" name=""/>
        <dsp:cNvSpPr/>
      </dsp:nvSpPr>
      <dsp:spPr>
        <a:xfrm>
          <a:off x="6325333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6325333" y="3174271"/>
        <a:ext cx="1706401" cy="853200"/>
      </dsp:txXfrm>
    </dsp:sp>
    <dsp:sp modelId="{2B9981EF-9734-4952-BEA1-62B5A3C28209}">
      <dsp:nvSpPr>
        <dsp:cNvPr id="0" name=""/>
        <dsp:cNvSpPr/>
      </dsp:nvSpPr>
      <dsp:spPr>
        <a:xfrm>
          <a:off x="2195840" y="1962725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/ </a:t>
          </a:r>
          <a:r>
            <a:rPr lang="es-MX" sz="1200" kern="1200" dirty="0" smtClean="0">
              <a:solidFill>
                <a:prstClr val="black"/>
              </a:solidFill>
            </a:rPr>
            <a:t>o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2195840" y="1962725"/>
        <a:ext cx="1706401" cy="853200"/>
      </dsp:txXfrm>
    </dsp:sp>
    <dsp:sp modelId="{2AC215A7-34D7-45C0-85AF-F58079C7DEB8}">
      <dsp:nvSpPr>
        <dsp:cNvPr id="0" name=""/>
        <dsp:cNvSpPr/>
      </dsp:nvSpPr>
      <dsp:spPr>
        <a:xfrm>
          <a:off x="4260586" y="1962725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4260586" y="1962725"/>
        <a:ext cx="1706401" cy="8532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8000" y="1622151"/>
          <a:ext cx="180491" cy="2011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188"/>
              </a:lnTo>
              <a:lnTo>
                <a:pt x="180491" y="2011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867508" y="1622151"/>
          <a:ext cx="180491" cy="2011188"/>
        </a:xfrm>
        <a:custGeom>
          <a:avLst/>
          <a:gdLst/>
          <a:ahLst/>
          <a:cxnLst/>
          <a:rect l="0" t="0" r="0" b="0"/>
          <a:pathLst>
            <a:path>
              <a:moveTo>
                <a:pt x="180491" y="0"/>
              </a:moveTo>
              <a:lnTo>
                <a:pt x="180491" y="2011188"/>
              </a:lnTo>
              <a:lnTo>
                <a:pt x="0" y="2011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8000" y="1622151"/>
          <a:ext cx="180491" cy="790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180491" y="7907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867508" y="1622151"/>
          <a:ext cx="180491" cy="790723"/>
        </a:xfrm>
        <a:custGeom>
          <a:avLst/>
          <a:gdLst/>
          <a:ahLst/>
          <a:cxnLst/>
          <a:rect l="0" t="0" r="0" b="0"/>
          <a:pathLst>
            <a:path>
              <a:moveTo>
                <a:pt x="180491" y="0"/>
              </a:moveTo>
              <a:lnTo>
                <a:pt x="180491" y="790723"/>
              </a:lnTo>
              <a:lnTo>
                <a:pt x="0" y="7907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AC1F-E073-4566-8E9B-90C626B17921}">
      <dsp:nvSpPr>
        <dsp:cNvPr id="0" name=""/>
        <dsp:cNvSpPr/>
      </dsp:nvSpPr>
      <dsp:spPr>
        <a:xfrm>
          <a:off x="3002280" y="401686"/>
          <a:ext cx="91440" cy="3609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9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101B-297B-481D-8222-2E0FC6F58CF7}">
      <dsp:nvSpPr>
        <dsp:cNvPr id="0" name=""/>
        <dsp:cNvSpPr/>
      </dsp:nvSpPr>
      <dsp:spPr>
        <a:xfrm>
          <a:off x="2188517" y="918"/>
          <a:ext cx="1718964" cy="400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2188517" y="918"/>
        <a:ext cx="1718964" cy="400768"/>
      </dsp:txXfrm>
    </dsp:sp>
    <dsp:sp modelId="{D9C97BF7-629A-426E-9D5B-40C3941E6BD9}">
      <dsp:nvSpPr>
        <dsp:cNvPr id="0" name=""/>
        <dsp:cNvSpPr/>
      </dsp:nvSpPr>
      <dsp:spPr>
        <a:xfrm>
          <a:off x="2133527" y="762669"/>
          <a:ext cx="1828944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Popular y Eventos Especiales </a:t>
          </a:r>
        </a:p>
      </dsp:txBody>
      <dsp:txXfrm>
        <a:off x="2133527" y="762669"/>
        <a:ext cx="1828944" cy="859482"/>
      </dsp:txXfrm>
    </dsp:sp>
    <dsp:sp modelId="{D9AAECC1-A185-43C2-B8E2-A6E36211ADE1}">
      <dsp:nvSpPr>
        <dsp:cNvPr id="0" name=""/>
        <dsp:cNvSpPr/>
      </dsp:nvSpPr>
      <dsp:spPr>
        <a:xfrm>
          <a:off x="988215" y="1983134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Municipal de </a:t>
          </a:r>
          <a:r>
            <a:rPr lang="es-ES" sz="1200" kern="1200" dirty="0" smtClean="0"/>
            <a:t>Arte</a:t>
          </a:r>
          <a:endParaRPr lang="es-ES" sz="1200" kern="1200" dirty="0" smtClean="0"/>
        </a:p>
      </dsp:txBody>
      <dsp:txXfrm>
        <a:off x="988215" y="1983134"/>
        <a:ext cx="1879292" cy="859482"/>
      </dsp:txXfrm>
    </dsp:sp>
    <dsp:sp modelId="{BABD8DCB-32BF-435D-9D98-42018125754E}">
      <dsp:nvSpPr>
        <dsp:cNvPr id="0" name=""/>
        <dsp:cNvSpPr/>
      </dsp:nvSpPr>
      <dsp:spPr>
        <a:xfrm>
          <a:off x="3228491" y="1983134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28491" y="1983134"/>
        <a:ext cx="1879292" cy="859482"/>
      </dsp:txXfrm>
    </dsp:sp>
    <dsp:sp modelId="{A225CD73-CAC9-4637-9967-3F7AA7470838}">
      <dsp:nvSpPr>
        <dsp:cNvPr id="0" name=""/>
        <dsp:cNvSpPr/>
      </dsp:nvSpPr>
      <dsp:spPr>
        <a:xfrm>
          <a:off x="988215" y="3203599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988215" y="3203599"/>
        <a:ext cx="1879292" cy="859482"/>
      </dsp:txXfrm>
    </dsp:sp>
    <dsp:sp modelId="{5BF4DC55-7FDC-4B9B-A604-4223FAAD48EC}">
      <dsp:nvSpPr>
        <dsp:cNvPr id="0" name=""/>
        <dsp:cNvSpPr/>
      </dsp:nvSpPr>
      <dsp:spPr>
        <a:xfrm>
          <a:off x="3228491" y="3203599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228491" y="3203599"/>
        <a:ext cx="1879292" cy="85948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263206"/>
          <a:ext cx="91440" cy="516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61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518054"/>
          <a:ext cx="91440" cy="516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61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917210" y="1464"/>
          <a:ext cx="2457961" cy="516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1917210" y="1464"/>
        <a:ext cx="2457961" cy="516589"/>
      </dsp:txXfrm>
    </dsp:sp>
    <dsp:sp modelId="{BFFA5F52-C6F8-4DB0-84FB-63B6D66FDD0B}">
      <dsp:nvSpPr>
        <dsp:cNvPr id="0" name=""/>
        <dsp:cNvSpPr/>
      </dsp:nvSpPr>
      <dsp:spPr>
        <a:xfrm>
          <a:off x="1917210" y="1034226"/>
          <a:ext cx="2457961" cy="12289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</a:t>
          </a:r>
          <a:r>
            <a:rPr lang="es-ES" sz="1200" kern="1200" dirty="0" smtClean="0"/>
            <a:t>Orquesta</a:t>
          </a:r>
          <a:endParaRPr lang="es-ES" sz="1200" kern="1200" dirty="0" smtClean="0"/>
        </a:p>
      </dsp:txBody>
      <dsp:txXfrm>
        <a:off x="1917210" y="1034226"/>
        <a:ext cx="2457961" cy="1228980"/>
      </dsp:txXfrm>
    </dsp:sp>
    <dsp:sp modelId="{3BED58B0-8A60-4306-8AB1-8838D7CECDC5}">
      <dsp:nvSpPr>
        <dsp:cNvPr id="0" name=""/>
        <dsp:cNvSpPr/>
      </dsp:nvSpPr>
      <dsp:spPr>
        <a:xfrm>
          <a:off x="1728180" y="2779378"/>
          <a:ext cx="2836020" cy="1552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728180" y="2779378"/>
        <a:ext cx="2836020" cy="1552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193487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123128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70359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1372004"/>
              </a:lnTo>
              <a:lnTo>
                <a:pt x="0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193487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070359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6441779" y="3086527"/>
          <a:ext cx="215999" cy="220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588"/>
              </a:lnTo>
              <a:lnTo>
                <a:pt x="215999" y="22045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6441779" y="3086527"/>
          <a:ext cx="215999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215999" y="13720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6441779" y="3086527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193487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824289" y="1788296"/>
              </a:lnTo>
              <a:lnTo>
                <a:pt x="2824289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4193487" y="588774"/>
          <a:ext cx="113803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1138036" y="1788296"/>
              </a:lnTo>
              <a:lnTo>
                <a:pt x="113803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645272" y="3086527"/>
          <a:ext cx="123128" cy="221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226"/>
              </a:lnTo>
              <a:lnTo>
                <a:pt x="123128" y="22192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461787" y="3086527"/>
          <a:ext cx="183485" cy="2219537"/>
        </a:xfrm>
        <a:custGeom>
          <a:avLst/>
          <a:gdLst/>
          <a:ahLst/>
          <a:cxnLst/>
          <a:rect l="0" t="0" r="0" b="0"/>
          <a:pathLst>
            <a:path>
              <a:moveTo>
                <a:pt x="183485" y="0"/>
              </a:moveTo>
              <a:lnTo>
                <a:pt x="183485" y="2219537"/>
              </a:lnTo>
              <a:lnTo>
                <a:pt x="0" y="2219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4439447" y="3919111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645272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22143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3645272" y="588774"/>
          <a:ext cx="548215" cy="1911425"/>
        </a:xfrm>
        <a:custGeom>
          <a:avLst/>
          <a:gdLst/>
          <a:ahLst/>
          <a:cxnLst/>
          <a:rect l="0" t="0" r="0" b="0"/>
          <a:pathLst>
            <a:path>
              <a:moveTo>
                <a:pt x="548215" y="0"/>
              </a:moveTo>
              <a:lnTo>
                <a:pt x="548215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2FA07-E850-4BC3-A91B-BC023329955E}">
      <dsp:nvSpPr>
        <dsp:cNvPr id="0" name=""/>
        <dsp:cNvSpPr/>
      </dsp:nvSpPr>
      <dsp:spPr>
        <a:xfrm>
          <a:off x="1323478" y="3086527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5D62-70B1-413A-B762-3D063B697B23}">
      <dsp:nvSpPr>
        <dsp:cNvPr id="0" name=""/>
        <dsp:cNvSpPr/>
      </dsp:nvSpPr>
      <dsp:spPr>
        <a:xfrm>
          <a:off x="1369198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2824289" y="0"/>
              </a:moveTo>
              <a:lnTo>
                <a:pt x="2824289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8622" y="2447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</a:t>
          </a:r>
          <a:r>
            <a:rPr lang="es-ES" sz="1200" kern="1200" dirty="0" smtClean="0"/>
            <a:t>Deporte</a:t>
          </a:r>
          <a:endParaRPr lang="es-ES" sz="1200" kern="1200" dirty="0" smtClean="0"/>
        </a:p>
      </dsp:txBody>
      <dsp:txXfrm>
        <a:off x="3358622" y="2447"/>
        <a:ext cx="1669729" cy="586326"/>
      </dsp:txXfrm>
    </dsp:sp>
    <dsp:sp modelId="{3F0098DB-FB8E-4223-B9FF-34BD047A2748}">
      <dsp:nvSpPr>
        <dsp:cNvPr id="0" name=""/>
        <dsp:cNvSpPr/>
      </dsp:nvSpPr>
      <dsp:spPr>
        <a:xfrm>
          <a:off x="649200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Clubes </a:t>
          </a:r>
        </a:p>
      </dsp:txBody>
      <dsp:txXfrm>
        <a:off x="649200" y="2500200"/>
        <a:ext cx="1439995" cy="586326"/>
      </dsp:txXfrm>
    </dsp:sp>
    <dsp:sp modelId="{FA9EE723-649B-43D3-BEF6-92991FBD8092}">
      <dsp:nvSpPr>
        <dsp:cNvPr id="0" name=""/>
        <dsp:cNvSpPr/>
      </dsp:nvSpPr>
      <dsp:spPr>
        <a:xfrm>
          <a:off x="782871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Clubes</a:t>
          </a:r>
          <a:endParaRPr lang="es-ES" sz="1200" kern="1200" dirty="0" smtClean="0"/>
        </a:p>
      </dsp:txBody>
      <dsp:txXfrm>
        <a:off x="782871" y="3332784"/>
        <a:ext cx="1172653" cy="586326"/>
      </dsp:txXfrm>
    </dsp:sp>
    <dsp:sp modelId="{C7C98885-4344-45B5-96EB-4B086F4CDE53}">
      <dsp:nvSpPr>
        <dsp:cNvPr id="0" name=""/>
        <dsp:cNvSpPr/>
      </dsp:nvSpPr>
      <dsp:spPr>
        <a:xfrm>
          <a:off x="2925274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</a:t>
          </a:r>
          <a:r>
            <a:rPr lang="es-ES" sz="1200" kern="1200" dirty="0" smtClean="0"/>
            <a:t>Deportivo</a:t>
          </a:r>
          <a:endParaRPr lang="es-ES" sz="1200" kern="1200" dirty="0"/>
        </a:p>
      </dsp:txBody>
      <dsp:txXfrm>
        <a:off x="2925274" y="2500200"/>
        <a:ext cx="1439995" cy="586326"/>
      </dsp:txXfrm>
    </dsp:sp>
    <dsp:sp modelId="{DD7FF7A3-DFD8-4E1B-946C-B0A2C5F311DB}">
      <dsp:nvSpPr>
        <dsp:cNvPr id="0" name=""/>
        <dsp:cNvSpPr/>
      </dsp:nvSpPr>
      <dsp:spPr>
        <a:xfrm>
          <a:off x="2201782" y="3332784"/>
          <a:ext cx="1320361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2201782" y="3332784"/>
        <a:ext cx="1320361" cy="586326"/>
      </dsp:txXfrm>
    </dsp:sp>
    <dsp:sp modelId="{01C90863-4FFC-42E2-996A-A2EF500EEE75}">
      <dsp:nvSpPr>
        <dsp:cNvPr id="0" name=""/>
        <dsp:cNvSpPr/>
      </dsp:nvSpPr>
      <dsp:spPr>
        <a:xfrm>
          <a:off x="3768400" y="3332784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Natación </a:t>
          </a:r>
        </a:p>
      </dsp:txBody>
      <dsp:txXfrm>
        <a:off x="3768400" y="3332784"/>
        <a:ext cx="1433533" cy="586326"/>
      </dsp:txXfrm>
    </dsp:sp>
    <dsp:sp modelId="{641570B9-552B-4F3A-9BF6-B401C993BE58}">
      <dsp:nvSpPr>
        <dsp:cNvPr id="0" name=""/>
        <dsp:cNvSpPr/>
      </dsp:nvSpPr>
      <dsp:spPr>
        <a:xfrm>
          <a:off x="3768400" y="4165368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3768400" y="4165368"/>
        <a:ext cx="1433533" cy="586326"/>
      </dsp:txXfrm>
    </dsp:sp>
    <dsp:sp modelId="{4B843E2F-EE2D-4C98-85EF-5B1F03A15805}">
      <dsp:nvSpPr>
        <dsp:cNvPr id="0" name=""/>
        <dsp:cNvSpPr/>
      </dsp:nvSpPr>
      <dsp:spPr>
        <a:xfrm>
          <a:off x="2201782" y="4997952"/>
          <a:ext cx="1260004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2201782" y="4997952"/>
        <a:ext cx="1260004" cy="616223"/>
      </dsp:txXfrm>
    </dsp:sp>
    <dsp:sp modelId="{F7481589-9C1E-4C06-A8C0-BD5C63C6C77A}">
      <dsp:nvSpPr>
        <dsp:cNvPr id="0" name=""/>
        <dsp:cNvSpPr/>
      </dsp:nvSpPr>
      <dsp:spPr>
        <a:xfrm>
          <a:off x="3768400" y="4997952"/>
          <a:ext cx="1433533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3768400" y="4997952"/>
        <a:ext cx="1433533" cy="615602"/>
      </dsp:txXfrm>
    </dsp:sp>
    <dsp:sp modelId="{FF95627C-3B1A-4B2E-8166-AE5905FCA17E}">
      <dsp:nvSpPr>
        <dsp:cNvPr id="0" name=""/>
        <dsp:cNvSpPr/>
      </dsp:nvSpPr>
      <dsp:spPr>
        <a:xfrm>
          <a:off x="4611527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4611527" y="2500200"/>
        <a:ext cx="1439995" cy="586326"/>
      </dsp:txXfrm>
    </dsp:sp>
    <dsp:sp modelId="{D4E2BA58-BB11-413D-A5EC-CBAF4B797ABE}">
      <dsp:nvSpPr>
        <dsp:cNvPr id="0" name=""/>
        <dsp:cNvSpPr/>
      </dsp:nvSpPr>
      <dsp:spPr>
        <a:xfrm>
          <a:off x="6297779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6297779" y="2500200"/>
        <a:ext cx="1439995" cy="586326"/>
      </dsp:txXfrm>
    </dsp:sp>
    <dsp:sp modelId="{923FA23E-A418-4062-900F-1FCC2EF62FC7}">
      <dsp:nvSpPr>
        <dsp:cNvPr id="0" name=""/>
        <dsp:cNvSpPr/>
      </dsp:nvSpPr>
      <dsp:spPr>
        <a:xfrm>
          <a:off x="6657778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6657778" y="3332784"/>
        <a:ext cx="1172653" cy="586326"/>
      </dsp:txXfrm>
    </dsp:sp>
    <dsp:sp modelId="{86FF3132-3E5B-4DBB-8F73-CC6AC21334F9}">
      <dsp:nvSpPr>
        <dsp:cNvPr id="0" name=""/>
        <dsp:cNvSpPr/>
      </dsp:nvSpPr>
      <dsp:spPr>
        <a:xfrm>
          <a:off x="6657778" y="4165368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6657778" y="4165368"/>
        <a:ext cx="1172653" cy="586326"/>
      </dsp:txXfrm>
    </dsp:sp>
    <dsp:sp modelId="{94C488EF-E173-4203-B39A-A2F71DF7152B}">
      <dsp:nvSpPr>
        <dsp:cNvPr id="0" name=""/>
        <dsp:cNvSpPr/>
      </dsp:nvSpPr>
      <dsp:spPr>
        <a:xfrm>
          <a:off x="6657778" y="4997952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6657778" y="4997952"/>
        <a:ext cx="1475995" cy="586326"/>
      </dsp:txXfrm>
    </dsp:sp>
    <dsp:sp modelId="{BEC61B7C-0C80-4034-B3B0-969749014DF8}">
      <dsp:nvSpPr>
        <dsp:cNvPr id="0" name=""/>
        <dsp:cNvSpPr/>
      </dsp:nvSpPr>
      <dsp:spPr>
        <a:xfrm>
          <a:off x="2897705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2897705" y="835031"/>
        <a:ext cx="1172653" cy="586326"/>
      </dsp:txXfrm>
    </dsp:sp>
    <dsp:sp modelId="{FB41900A-FAD5-43F7-BC70-49699BF04225}">
      <dsp:nvSpPr>
        <dsp:cNvPr id="0" name=""/>
        <dsp:cNvSpPr/>
      </dsp:nvSpPr>
      <dsp:spPr>
        <a:xfrm>
          <a:off x="4316616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16616" y="835031"/>
        <a:ext cx="1172653" cy="586326"/>
      </dsp:txXfrm>
    </dsp:sp>
    <dsp:sp modelId="{03F7B51C-13DD-4428-982A-38057E45B74B}">
      <dsp:nvSpPr>
        <dsp:cNvPr id="0" name=""/>
        <dsp:cNvSpPr/>
      </dsp:nvSpPr>
      <dsp:spPr>
        <a:xfrm>
          <a:off x="2897705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2897705" y="1667616"/>
        <a:ext cx="1172653" cy="586326"/>
      </dsp:txXfrm>
    </dsp:sp>
    <dsp:sp modelId="{52C1C1F7-C36F-4673-A8ED-30CD54483C03}">
      <dsp:nvSpPr>
        <dsp:cNvPr id="0" name=""/>
        <dsp:cNvSpPr/>
      </dsp:nvSpPr>
      <dsp:spPr>
        <a:xfrm>
          <a:off x="4316616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16616" y="1667616"/>
        <a:ext cx="1172653" cy="58632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4E5BB-6E30-467B-9FC7-768E66D80386}">
      <dsp:nvSpPr>
        <dsp:cNvPr id="0" name=""/>
        <dsp:cNvSpPr/>
      </dsp:nvSpPr>
      <dsp:spPr>
        <a:xfrm>
          <a:off x="288587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CC640-174A-42EB-941F-AF305B1B14DD}">
      <dsp:nvSpPr>
        <dsp:cNvPr id="0" name=""/>
        <dsp:cNvSpPr/>
      </dsp:nvSpPr>
      <dsp:spPr>
        <a:xfrm>
          <a:off x="3048000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434"/>
              </a:lnTo>
              <a:lnTo>
                <a:pt x="1868351" y="1258434"/>
              </a:lnTo>
              <a:lnTo>
                <a:pt x="1868351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AC7C-FD64-4DBF-A042-BFE24EF61B7E}">
      <dsp:nvSpPr>
        <dsp:cNvPr id="0" name=""/>
        <dsp:cNvSpPr/>
      </dsp:nvSpPr>
      <dsp:spPr>
        <a:xfrm>
          <a:off x="3002280" y="1869870"/>
          <a:ext cx="91440" cy="1420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9E61-1939-4DF9-BE86-D77E5CFEAFD8}">
      <dsp:nvSpPr>
        <dsp:cNvPr id="0" name=""/>
        <dsp:cNvSpPr/>
      </dsp:nvSpPr>
      <dsp:spPr>
        <a:xfrm>
          <a:off x="1179648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258434"/>
              </a:lnTo>
              <a:lnTo>
                <a:pt x="0" y="1258434"/>
              </a:lnTo>
              <a:lnTo>
                <a:pt x="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9CCD-5215-418B-98DC-26515833E647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91AC-D8BB-4F6C-8529-05585F106590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Clubes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75954" y="1519"/>
        <a:ext cx="1544091" cy="772045"/>
      </dsp:txXfrm>
    </dsp:sp>
    <dsp:sp modelId="{6B1A98DD-F038-4E2D-977E-86463AC8F11A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Clubes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2275954" y="1097824"/>
        <a:ext cx="1544091" cy="772045"/>
      </dsp:txXfrm>
    </dsp:sp>
    <dsp:sp modelId="{1D87E0EF-132F-4D7B-B5AA-89FDA07C2957}">
      <dsp:nvSpPr>
        <dsp:cNvPr id="0" name=""/>
        <dsp:cNvSpPr/>
      </dsp:nvSpPr>
      <dsp:spPr>
        <a:xfrm>
          <a:off x="407603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7603" y="3290434"/>
        <a:ext cx="1544091" cy="772045"/>
      </dsp:txXfrm>
    </dsp:sp>
    <dsp:sp modelId="{380D16CF-0A93-4353-A936-64DD40D2FBDC}">
      <dsp:nvSpPr>
        <dsp:cNvPr id="0" name=""/>
        <dsp:cNvSpPr/>
      </dsp:nvSpPr>
      <dsp:spPr>
        <a:xfrm>
          <a:off x="2275954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2275954" y="3290434"/>
        <a:ext cx="1544091" cy="772045"/>
      </dsp:txXfrm>
    </dsp:sp>
    <dsp:sp modelId="{66835E2E-C577-4026-9792-02E1B24EAB3D}">
      <dsp:nvSpPr>
        <dsp:cNvPr id="0" name=""/>
        <dsp:cNvSpPr/>
      </dsp:nvSpPr>
      <dsp:spPr>
        <a:xfrm>
          <a:off x="4144305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144305" y="3290434"/>
        <a:ext cx="1544091" cy="772045"/>
      </dsp:txXfrm>
    </dsp:sp>
    <dsp:sp modelId="{893FC441-2D58-4EB6-87A9-A0E22FCB42A5}">
      <dsp:nvSpPr>
        <dsp:cNvPr id="0" name=""/>
        <dsp:cNvSpPr/>
      </dsp:nvSpPr>
      <dsp:spPr>
        <a:xfrm>
          <a:off x="1341778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341778" y="2194129"/>
        <a:ext cx="1544091" cy="77204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84"/>
              </a:lnTo>
              <a:lnTo>
                <a:pt x="2394470" y="207784"/>
              </a:lnTo>
              <a:lnTo>
                <a:pt x="239447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24215"/>
          <a:ext cx="91440" cy="415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207784"/>
              </a:lnTo>
              <a:lnTo>
                <a:pt x="0" y="207784"/>
              </a:lnTo>
              <a:lnTo>
                <a:pt x="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394925" y="83476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</a:t>
          </a:r>
          <a:r>
            <a:rPr lang="es-ES" sz="1200" kern="1200" dirty="0" smtClean="0"/>
            <a:t>Ciudadano</a:t>
          </a:r>
          <a:endParaRPr lang="es-ES" sz="1200" kern="1200" dirty="0"/>
        </a:p>
      </dsp:txBody>
      <dsp:txXfrm>
        <a:off x="2394925" y="834764"/>
        <a:ext cx="1978901" cy="989450"/>
      </dsp:txXfrm>
    </dsp:sp>
    <dsp:sp modelId="{6EFBC02F-1F2E-4453-81E3-036FBB56D2B8}">
      <dsp:nvSpPr>
        <dsp:cNvPr id="0" name=""/>
        <dsp:cNvSpPr/>
      </dsp:nvSpPr>
      <dsp:spPr>
        <a:xfrm>
          <a:off x="454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Deportivos(as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54" y="2239784"/>
        <a:ext cx="1978901" cy="989450"/>
      </dsp:txXfrm>
    </dsp:sp>
    <dsp:sp modelId="{2544592F-BBFB-44EE-BCE2-4CD6119D6EE4}">
      <dsp:nvSpPr>
        <dsp:cNvPr id="0" name=""/>
        <dsp:cNvSpPr/>
      </dsp:nvSpPr>
      <dsp:spPr>
        <a:xfrm>
          <a:off x="2394925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394925" y="2239784"/>
        <a:ext cx="1978901" cy="989450"/>
      </dsp:txXfrm>
    </dsp:sp>
    <dsp:sp modelId="{9118F967-12E9-4FF8-9441-942832601B66}">
      <dsp:nvSpPr>
        <dsp:cNvPr id="0" name=""/>
        <dsp:cNvSpPr/>
      </dsp:nvSpPr>
      <dsp:spPr>
        <a:xfrm>
          <a:off x="4789396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789396" y="2239784"/>
        <a:ext cx="1978901" cy="98945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7E19-4A98-4471-9AF2-FD2B201BA6B9}">
      <dsp:nvSpPr>
        <dsp:cNvPr id="0" name=""/>
        <dsp:cNvSpPr/>
      </dsp:nvSpPr>
      <dsp:spPr>
        <a:xfrm>
          <a:off x="3845519" y="1966707"/>
          <a:ext cx="3011834" cy="34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38"/>
              </a:lnTo>
              <a:lnTo>
                <a:pt x="3011834" y="174238"/>
              </a:lnTo>
              <a:lnTo>
                <a:pt x="3011834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8839-4088-438F-AC80-7E703D3FB4BC}">
      <dsp:nvSpPr>
        <dsp:cNvPr id="0" name=""/>
        <dsp:cNvSpPr/>
      </dsp:nvSpPr>
      <dsp:spPr>
        <a:xfrm>
          <a:off x="3845519" y="1966707"/>
          <a:ext cx="1003944" cy="34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38"/>
              </a:lnTo>
              <a:lnTo>
                <a:pt x="1003944" y="174238"/>
              </a:lnTo>
              <a:lnTo>
                <a:pt x="1003944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2841574" y="1966707"/>
          <a:ext cx="1003944" cy="348476"/>
        </a:xfrm>
        <a:custGeom>
          <a:avLst/>
          <a:gdLst/>
          <a:ahLst/>
          <a:cxnLst/>
          <a:rect l="0" t="0" r="0" b="0"/>
          <a:pathLst>
            <a:path>
              <a:moveTo>
                <a:pt x="1003944" y="0"/>
              </a:moveTo>
              <a:lnTo>
                <a:pt x="1003944" y="174238"/>
              </a:lnTo>
              <a:lnTo>
                <a:pt x="0" y="174238"/>
              </a:lnTo>
              <a:lnTo>
                <a:pt x="0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833684" y="1966707"/>
          <a:ext cx="3011834" cy="348476"/>
        </a:xfrm>
        <a:custGeom>
          <a:avLst/>
          <a:gdLst/>
          <a:ahLst/>
          <a:cxnLst/>
          <a:rect l="0" t="0" r="0" b="0"/>
          <a:pathLst>
            <a:path>
              <a:moveTo>
                <a:pt x="3011834" y="0"/>
              </a:moveTo>
              <a:lnTo>
                <a:pt x="3011834" y="174238"/>
              </a:lnTo>
              <a:lnTo>
                <a:pt x="0" y="174238"/>
              </a:lnTo>
              <a:lnTo>
                <a:pt x="0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3015812" y="1137001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15812" y="1137001"/>
        <a:ext cx="1659412" cy="829706"/>
      </dsp:txXfrm>
    </dsp:sp>
    <dsp:sp modelId="{95D7A905-ADD2-4A8E-A0F3-2CAE75B8A31F}">
      <dsp:nvSpPr>
        <dsp:cNvPr id="0" name=""/>
        <dsp:cNvSpPr/>
      </dsp:nvSpPr>
      <dsp:spPr>
        <a:xfrm>
          <a:off x="3978" y="2315184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978" y="2315184"/>
        <a:ext cx="1659412" cy="829706"/>
      </dsp:txXfrm>
    </dsp:sp>
    <dsp:sp modelId="{BD10F608-A80A-42F4-8DAA-414391E447AE}">
      <dsp:nvSpPr>
        <dsp:cNvPr id="0" name=""/>
        <dsp:cNvSpPr/>
      </dsp:nvSpPr>
      <dsp:spPr>
        <a:xfrm>
          <a:off x="2011867" y="2315184"/>
          <a:ext cx="1659412" cy="956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11867" y="2315184"/>
        <a:ext cx="1659412" cy="956045"/>
      </dsp:txXfrm>
    </dsp:sp>
    <dsp:sp modelId="{477BFD6A-4235-46DD-9046-7B1AD41DBBE8}">
      <dsp:nvSpPr>
        <dsp:cNvPr id="0" name=""/>
        <dsp:cNvSpPr/>
      </dsp:nvSpPr>
      <dsp:spPr>
        <a:xfrm>
          <a:off x="4019757" y="2315184"/>
          <a:ext cx="1659412" cy="83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4019757" y="2315184"/>
        <a:ext cx="1659412" cy="831598"/>
      </dsp:txXfrm>
    </dsp:sp>
    <dsp:sp modelId="{EF91DE75-BDF4-4E60-B588-BCD9BC9BBB5B}">
      <dsp:nvSpPr>
        <dsp:cNvPr id="0" name=""/>
        <dsp:cNvSpPr/>
      </dsp:nvSpPr>
      <dsp:spPr>
        <a:xfrm>
          <a:off x="6027646" y="2315184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6027646" y="2315184"/>
        <a:ext cx="1659412" cy="82970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89786" y="1128498"/>
          <a:ext cx="130066" cy="569814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69814"/>
              </a:lnTo>
              <a:lnTo>
                <a:pt x="0" y="5698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8070716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498861" y="130066"/>
              </a:lnTo>
              <a:lnTo>
                <a:pt x="149886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072994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072994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118714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1498861" y="0"/>
              </a:moveTo>
              <a:lnTo>
                <a:pt x="1498861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19852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563"/>
              </a:lnTo>
              <a:lnTo>
                <a:pt x="2997722" y="1009563"/>
              </a:lnTo>
              <a:lnTo>
                <a:pt x="2997722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26A5-6DD0-4F8D-B7B4-6ACC8A27ECD1}">
      <dsp:nvSpPr>
        <dsp:cNvPr id="0" name=""/>
        <dsp:cNvSpPr/>
      </dsp:nvSpPr>
      <dsp:spPr>
        <a:xfrm>
          <a:off x="3574132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574132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870422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49430" y="130066"/>
              </a:lnTo>
              <a:lnTo>
                <a:pt x="74943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20991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870422" y="1128498"/>
          <a:ext cx="749430" cy="1139629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2997722" y="0"/>
              </a:moveTo>
              <a:lnTo>
                <a:pt x="2997722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000488" y="509133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509133"/>
        <a:ext cx="1238728" cy="619364"/>
      </dsp:txXfrm>
    </dsp:sp>
    <dsp:sp modelId="{60DE0308-1291-4F3F-BF5D-E9B5AB7CE0F5}">
      <dsp:nvSpPr>
        <dsp:cNvPr id="0" name=""/>
        <dsp:cNvSpPr/>
      </dsp:nvSpPr>
      <dsp:spPr>
        <a:xfrm>
          <a:off x="2766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268127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2860047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3739544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4619041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251058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251058" y="2268127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01627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01627" y="2860047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00488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2860047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00488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3739544"/>
        <a:ext cx="1238728" cy="619364"/>
      </dsp:txXfrm>
    </dsp:sp>
    <dsp:sp modelId="{7FDF5328-9AEA-459E-A013-9D9BE9665969}">
      <dsp:nvSpPr>
        <dsp:cNvPr id="0" name=""/>
        <dsp:cNvSpPr/>
      </dsp:nvSpPr>
      <dsp:spPr>
        <a:xfrm>
          <a:off x="3000488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000488" y="46190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268127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499349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latin typeface="Calibri" panose="020F0502020204030204" pitchFamily="34" charset="0"/>
            </a:rPr>
            <a:t>Natación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2860047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499349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3739544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499349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(O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4619041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998211" y="2860047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497072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497072" y="2860047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497072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</a:t>
          </a:r>
          <a:r>
            <a:rPr lang="es-MX" sz="1200" b="0" kern="1200" dirty="0" smtClean="0"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latin typeface="Calibri" panose="020F0502020204030204" pitchFamily="34" charset="0"/>
            </a:rPr>
            <a:t>iales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7497072" y="3739544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251058" y="1388630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251058" y="1388630"/>
        <a:ext cx="1238728" cy="61936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407637"/>
          <a:ext cx="3638898" cy="31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6"/>
              </a:lnTo>
              <a:lnTo>
                <a:pt x="3638898" y="157886"/>
              </a:lnTo>
              <a:lnTo>
                <a:pt x="3638898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407637"/>
          <a:ext cx="1819449" cy="31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6"/>
              </a:lnTo>
              <a:lnTo>
                <a:pt x="1819449" y="157886"/>
              </a:lnTo>
              <a:lnTo>
                <a:pt x="1819449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45767" y="2407637"/>
          <a:ext cx="91440" cy="31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2572038" y="2407637"/>
          <a:ext cx="1819449" cy="315772"/>
        </a:xfrm>
        <a:custGeom>
          <a:avLst/>
          <a:gdLst/>
          <a:ahLst/>
          <a:cxnLst/>
          <a:rect l="0" t="0" r="0" b="0"/>
          <a:pathLst>
            <a:path>
              <a:moveTo>
                <a:pt x="1819449" y="0"/>
              </a:moveTo>
              <a:lnTo>
                <a:pt x="1819449" y="157886"/>
              </a:lnTo>
              <a:lnTo>
                <a:pt x="0" y="157886"/>
              </a:lnTo>
              <a:lnTo>
                <a:pt x="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752589" y="2407637"/>
          <a:ext cx="3638898" cy="315772"/>
        </a:xfrm>
        <a:custGeom>
          <a:avLst/>
          <a:gdLst/>
          <a:ahLst/>
          <a:cxnLst/>
          <a:rect l="0" t="0" r="0" b="0"/>
          <a:pathLst>
            <a:path>
              <a:moveTo>
                <a:pt x="3638898" y="0"/>
              </a:moveTo>
              <a:lnTo>
                <a:pt x="3638898" y="157886"/>
              </a:lnTo>
              <a:lnTo>
                <a:pt x="0" y="157886"/>
              </a:lnTo>
              <a:lnTo>
                <a:pt x="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340026"/>
          <a:ext cx="91440" cy="31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639648" y="588188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39648" y="588188"/>
        <a:ext cx="1503677" cy="751838"/>
      </dsp:txXfrm>
    </dsp:sp>
    <dsp:sp modelId="{94C7EDBA-BCD6-4A4D-B6F8-C772F26D1FC5}">
      <dsp:nvSpPr>
        <dsp:cNvPr id="0" name=""/>
        <dsp:cNvSpPr/>
      </dsp:nvSpPr>
      <dsp:spPr>
        <a:xfrm>
          <a:off x="3639648" y="1655798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39648" y="1655798"/>
        <a:ext cx="1503677" cy="751838"/>
      </dsp:txXfrm>
    </dsp:sp>
    <dsp:sp modelId="{A5D29336-0AF0-4111-A45C-A220EB0D16F6}">
      <dsp:nvSpPr>
        <dsp:cNvPr id="0" name=""/>
        <dsp:cNvSpPr/>
      </dsp:nvSpPr>
      <dsp:spPr>
        <a:xfrm>
          <a:off x="750" y="2723409"/>
          <a:ext cx="1503677" cy="752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50" y="2723409"/>
        <a:ext cx="1503677" cy="752402"/>
      </dsp:txXfrm>
    </dsp:sp>
    <dsp:sp modelId="{A7A1F951-7745-438A-85E4-3B9635BC2785}">
      <dsp:nvSpPr>
        <dsp:cNvPr id="0" name=""/>
        <dsp:cNvSpPr/>
      </dsp:nvSpPr>
      <dsp:spPr>
        <a:xfrm>
          <a:off x="1820199" y="2723409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820199" y="2723409"/>
        <a:ext cx="1503677" cy="751838"/>
      </dsp:txXfrm>
    </dsp:sp>
    <dsp:sp modelId="{8AA127F0-212F-407C-B583-69268D702B58}">
      <dsp:nvSpPr>
        <dsp:cNvPr id="0" name=""/>
        <dsp:cNvSpPr/>
      </dsp:nvSpPr>
      <dsp:spPr>
        <a:xfrm>
          <a:off x="3639648" y="2723409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sp:txBody>
      <dsp:txXfrm>
        <a:off x="3639648" y="2723409"/>
        <a:ext cx="1503677" cy="751838"/>
      </dsp:txXfrm>
    </dsp:sp>
    <dsp:sp modelId="{25C22A66-508B-40A9-BD0A-9C9BCE402A01}">
      <dsp:nvSpPr>
        <dsp:cNvPr id="0" name=""/>
        <dsp:cNvSpPr/>
      </dsp:nvSpPr>
      <dsp:spPr>
        <a:xfrm>
          <a:off x="5459098" y="2723409"/>
          <a:ext cx="1503677" cy="752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sp:txBody>
      <dsp:txXfrm>
        <a:off x="5459098" y="2723409"/>
        <a:ext cx="1503677" cy="752402"/>
      </dsp:txXfrm>
    </dsp:sp>
    <dsp:sp modelId="{DD2CD80F-B891-44A1-8BDE-DBABF7B219CF}">
      <dsp:nvSpPr>
        <dsp:cNvPr id="0" name=""/>
        <dsp:cNvSpPr/>
      </dsp:nvSpPr>
      <dsp:spPr>
        <a:xfrm>
          <a:off x="7278547" y="2723409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278547" y="2723409"/>
        <a:ext cx="1503677" cy="75183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29F0C-0EDA-455A-A22A-32CEE0F4312E}">
      <dsp:nvSpPr>
        <dsp:cNvPr id="0" name=""/>
        <dsp:cNvSpPr/>
      </dsp:nvSpPr>
      <dsp:spPr>
        <a:xfrm>
          <a:off x="3914719" y="2100988"/>
          <a:ext cx="91440" cy="364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4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3914719" y="868717"/>
          <a:ext cx="91440" cy="364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4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092643" y="920"/>
          <a:ext cx="1735592" cy="867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2019</a:t>
          </a:r>
        </a:p>
      </dsp:txBody>
      <dsp:txXfrm>
        <a:off x="3092643" y="920"/>
        <a:ext cx="1735592" cy="867796"/>
      </dsp:txXfrm>
    </dsp:sp>
    <dsp:sp modelId="{94C7EDBA-BCD6-4A4D-B6F8-C772F26D1FC5}">
      <dsp:nvSpPr>
        <dsp:cNvPr id="0" name=""/>
        <dsp:cNvSpPr/>
      </dsp:nvSpPr>
      <dsp:spPr>
        <a:xfrm>
          <a:off x="3092643" y="1233191"/>
          <a:ext cx="1735592" cy="867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 de Área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92643" y="1233191"/>
        <a:ext cx="1735592" cy="867796"/>
      </dsp:txXfrm>
    </dsp:sp>
    <dsp:sp modelId="{D78DC00E-B0C2-499E-91AB-273D489E33A7}">
      <dsp:nvSpPr>
        <dsp:cNvPr id="0" name=""/>
        <dsp:cNvSpPr/>
      </dsp:nvSpPr>
      <dsp:spPr>
        <a:xfrm>
          <a:off x="3092643" y="2465462"/>
          <a:ext cx="1735592" cy="1381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Natación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3092643" y="2465462"/>
        <a:ext cx="1735592" cy="138159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933506" y="1214148"/>
          <a:ext cx="186683" cy="817851"/>
        </a:xfrm>
        <a:custGeom>
          <a:avLst/>
          <a:gdLst/>
          <a:ahLst/>
          <a:cxnLst/>
          <a:rect l="0" t="0" r="0" b="0"/>
          <a:pathLst>
            <a:path>
              <a:moveTo>
                <a:pt x="186683" y="0"/>
              </a:moveTo>
              <a:lnTo>
                <a:pt x="186683" y="817851"/>
              </a:lnTo>
              <a:lnTo>
                <a:pt x="0" y="8178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3226958" y="1449019"/>
              </a:lnTo>
              <a:lnTo>
                <a:pt x="3226958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1075652" y="1449019"/>
              </a:lnTo>
              <a:lnTo>
                <a:pt x="1075652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25179"/>
          <a:ext cx="2499674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25179"/>
        <a:ext cx="2499674" cy="888969"/>
      </dsp:txXfrm>
    </dsp:sp>
    <dsp:sp modelId="{F3820999-957E-48C1-9F73-5062233A363C}">
      <dsp:nvSpPr>
        <dsp:cNvPr id="0" name=""/>
        <dsp:cNvSpPr/>
      </dsp:nvSpPr>
      <dsp:spPr>
        <a:xfrm>
          <a:off x="4262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849851"/>
        <a:ext cx="1777938" cy="888969"/>
      </dsp:txXfrm>
    </dsp:sp>
    <dsp:sp modelId="{60213595-E635-47F6-9FB6-3E7D86CF6907}">
      <dsp:nvSpPr>
        <dsp:cNvPr id="0" name=""/>
        <dsp:cNvSpPr/>
      </dsp:nvSpPr>
      <dsp:spPr>
        <a:xfrm>
          <a:off x="2155568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849851"/>
        <a:ext cx="1777938" cy="888969"/>
      </dsp:txXfrm>
    </dsp:sp>
    <dsp:sp modelId="{67F1DC44-2E3B-4303-A402-930E7F58F13F}">
      <dsp:nvSpPr>
        <dsp:cNvPr id="0" name=""/>
        <dsp:cNvSpPr/>
      </dsp:nvSpPr>
      <dsp:spPr>
        <a:xfrm>
          <a:off x="4306873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06873" y="2849851"/>
        <a:ext cx="1777938" cy="888969"/>
      </dsp:txXfrm>
    </dsp:sp>
    <dsp:sp modelId="{B4AD66BF-4C16-467B-BCFF-8D24D087A413}">
      <dsp:nvSpPr>
        <dsp:cNvPr id="0" name=""/>
        <dsp:cNvSpPr/>
      </dsp:nvSpPr>
      <dsp:spPr>
        <a:xfrm>
          <a:off x="6458179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849851"/>
        <a:ext cx="1777938" cy="888969"/>
      </dsp:txXfrm>
    </dsp:sp>
    <dsp:sp modelId="{AEA21AD5-A041-401A-AB0B-7561A463D652}">
      <dsp:nvSpPr>
        <dsp:cNvPr id="0" name=""/>
        <dsp:cNvSpPr/>
      </dsp:nvSpPr>
      <dsp:spPr>
        <a:xfrm>
          <a:off x="2155568" y="1587515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155568" y="1587515"/>
        <a:ext cx="1777938" cy="88896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524"/>
              </a:lnTo>
              <a:lnTo>
                <a:pt x="101467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4109387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101467" y="0"/>
              </a:moveTo>
              <a:lnTo>
                <a:pt x="101467" y="444524"/>
              </a:lnTo>
              <a:lnTo>
                <a:pt x="0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455E-5B2B-4878-A6F8-DC96513744C7}">
      <dsp:nvSpPr>
        <dsp:cNvPr id="0" name=""/>
        <dsp:cNvSpPr/>
      </dsp:nvSpPr>
      <dsp:spPr>
        <a:xfrm>
          <a:off x="7595011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595011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595011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595011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3429876" y="787582"/>
              </a:lnTo>
              <a:lnTo>
                <a:pt x="3429876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0073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0073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0073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0073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0073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1714938" y="787582"/>
              </a:lnTo>
              <a:lnTo>
                <a:pt x="1714938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485644"/>
          <a:ext cx="91440" cy="889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0A66-6A01-452C-B113-81A5E4A3B2E3}">
      <dsp:nvSpPr>
        <dsp:cNvPr id="0" name=""/>
        <dsp:cNvSpPr/>
      </dsp:nvSpPr>
      <dsp:spPr>
        <a:xfrm>
          <a:off x="2450196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50196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50196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50196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50196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95916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1714938" y="0"/>
              </a:moveTo>
              <a:lnTo>
                <a:pt x="1714938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35258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35258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35258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35258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80978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3429876" y="0"/>
              </a:moveTo>
              <a:lnTo>
                <a:pt x="3429876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32855" y="2465"/>
          <a:ext cx="2555998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932855" y="2465"/>
        <a:ext cx="2555998" cy="483179"/>
      </dsp:txXfrm>
    </dsp:sp>
    <dsp:sp modelId="{3CDBD0E6-FBC6-45A6-AE18-BECFF733441A}">
      <dsp:nvSpPr>
        <dsp:cNvPr id="0" name=""/>
        <dsp:cNvSpPr/>
      </dsp:nvSpPr>
      <dsp:spPr>
        <a:xfrm>
          <a:off x="24977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977" y="1374694"/>
        <a:ext cx="1512002" cy="483179"/>
      </dsp:txXfrm>
    </dsp:sp>
    <dsp:sp modelId="{2B319F80-C2D7-4B4C-A394-BCF4706F72D1}">
      <dsp:nvSpPr>
        <dsp:cNvPr id="0" name=""/>
        <dsp:cNvSpPr/>
      </dsp:nvSpPr>
      <dsp:spPr>
        <a:xfrm>
          <a:off x="24977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4977" y="2060808"/>
        <a:ext cx="1512002" cy="483179"/>
      </dsp:txXfrm>
    </dsp:sp>
    <dsp:sp modelId="{6B2114EF-2B0B-4812-8528-EC20BB09FA21}">
      <dsp:nvSpPr>
        <dsp:cNvPr id="0" name=""/>
        <dsp:cNvSpPr/>
      </dsp:nvSpPr>
      <dsp:spPr>
        <a:xfrm>
          <a:off x="24977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24977" y="2746923"/>
        <a:ext cx="1512002" cy="483179"/>
      </dsp:txXfrm>
    </dsp:sp>
    <dsp:sp modelId="{EE9AD151-0B77-4C81-AFE8-565E5B3E87C6}">
      <dsp:nvSpPr>
        <dsp:cNvPr id="0" name=""/>
        <dsp:cNvSpPr/>
      </dsp:nvSpPr>
      <dsp:spPr>
        <a:xfrm>
          <a:off x="24977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</a:t>
          </a:r>
          <a:r>
            <a:rPr lang="es-MX" sz="1200" b="0" kern="1200" dirty="0" smtClean="0">
              <a:latin typeface="Calibri" panose="020F0502020204030204" pitchFamily="34" charset="0"/>
            </a:rPr>
            <a:t>Gimnasia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4977" y="3433037"/>
        <a:ext cx="1512002" cy="483179"/>
      </dsp:txXfrm>
    </dsp:sp>
    <dsp:sp modelId="{C57F9FF8-54EA-4115-ACC4-735D328650D0}">
      <dsp:nvSpPr>
        <dsp:cNvPr id="0" name=""/>
        <dsp:cNvSpPr/>
      </dsp:nvSpPr>
      <dsp:spPr>
        <a:xfrm>
          <a:off x="24977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4977" y="4119151"/>
        <a:ext cx="1512002" cy="483179"/>
      </dsp:txXfrm>
    </dsp:sp>
    <dsp:sp modelId="{B29F7287-F942-44B6-93A4-47BEADA2A81C}">
      <dsp:nvSpPr>
        <dsp:cNvPr id="0" name=""/>
        <dsp:cNvSpPr/>
      </dsp:nvSpPr>
      <dsp:spPr>
        <a:xfrm>
          <a:off x="1739915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1374694"/>
        <a:ext cx="1512002" cy="483179"/>
      </dsp:txXfrm>
    </dsp:sp>
    <dsp:sp modelId="{27A32F62-B68F-4AEE-84A1-F97F50EBBA18}">
      <dsp:nvSpPr>
        <dsp:cNvPr id="0" name=""/>
        <dsp:cNvSpPr/>
      </dsp:nvSpPr>
      <dsp:spPr>
        <a:xfrm>
          <a:off x="1739915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2060808"/>
        <a:ext cx="1512002" cy="483179"/>
      </dsp:txXfrm>
    </dsp:sp>
    <dsp:sp modelId="{B9E8992B-9156-4A96-AB16-EC092786C160}">
      <dsp:nvSpPr>
        <dsp:cNvPr id="0" name=""/>
        <dsp:cNvSpPr/>
      </dsp:nvSpPr>
      <dsp:spPr>
        <a:xfrm>
          <a:off x="1739915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2746923"/>
        <a:ext cx="1512002" cy="483179"/>
      </dsp:txXfrm>
    </dsp:sp>
    <dsp:sp modelId="{8FB4D403-7461-49E4-9582-CAA35D1105B2}">
      <dsp:nvSpPr>
        <dsp:cNvPr id="0" name=""/>
        <dsp:cNvSpPr/>
      </dsp:nvSpPr>
      <dsp:spPr>
        <a:xfrm>
          <a:off x="1739915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3433037"/>
        <a:ext cx="1512002" cy="483179"/>
      </dsp:txXfrm>
    </dsp:sp>
    <dsp:sp modelId="{2B318068-53DB-4F61-A843-724F59D172C4}">
      <dsp:nvSpPr>
        <dsp:cNvPr id="0" name=""/>
        <dsp:cNvSpPr/>
      </dsp:nvSpPr>
      <dsp:spPr>
        <a:xfrm>
          <a:off x="1739915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4119151"/>
        <a:ext cx="1512002" cy="483179"/>
      </dsp:txXfrm>
    </dsp:sp>
    <dsp:sp modelId="{95682793-658D-40B8-8E8D-D925E57D45BF}">
      <dsp:nvSpPr>
        <dsp:cNvPr id="0" name=""/>
        <dsp:cNvSpPr/>
      </dsp:nvSpPr>
      <dsp:spPr>
        <a:xfrm>
          <a:off x="1739915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4805266"/>
        <a:ext cx="1512002" cy="483179"/>
      </dsp:txXfrm>
    </dsp:sp>
    <dsp:sp modelId="{85ACF998-07AC-4F8D-9B53-AF82CAC37F15}">
      <dsp:nvSpPr>
        <dsp:cNvPr id="0" name=""/>
        <dsp:cNvSpPr/>
      </dsp:nvSpPr>
      <dsp:spPr>
        <a:xfrm>
          <a:off x="3454853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4853" y="1374694"/>
        <a:ext cx="1512002" cy="483179"/>
      </dsp:txXfrm>
    </dsp:sp>
    <dsp:sp modelId="{B1133E6E-C352-41D4-8F50-A4978B2B4D45}">
      <dsp:nvSpPr>
        <dsp:cNvPr id="0" name=""/>
        <dsp:cNvSpPr/>
      </dsp:nvSpPr>
      <dsp:spPr>
        <a:xfrm>
          <a:off x="3454853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ES" sz="1200" kern="1200" dirty="0"/>
        </a:p>
      </dsp:txBody>
      <dsp:txXfrm>
        <a:off x="3454853" y="2060808"/>
        <a:ext cx="1512002" cy="483179"/>
      </dsp:txXfrm>
    </dsp:sp>
    <dsp:sp modelId="{569FBB45-FA10-4B15-BB71-43EB55F44831}">
      <dsp:nvSpPr>
        <dsp:cNvPr id="0" name=""/>
        <dsp:cNvSpPr/>
      </dsp:nvSpPr>
      <dsp:spPr>
        <a:xfrm>
          <a:off x="3454853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4853" y="2746923"/>
        <a:ext cx="1512002" cy="483179"/>
      </dsp:txXfrm>
    </dsp:sp>
    <dsp:sp modelId="{4C4434B8-4A8A-49C2-96E9-9408F539FD91}">
      <dsp:nvSpPr>
        <dsp:cNvPr id="0" name=""/>
        <dsp:cNvSpPr/>
      </dsp:nvSpPr>
      <dsp:spPr>
        <a:xfrm>
          <a:off x="3454853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kern="1200" dirty="0"/>
        </a:p>
      </dsp:txBody>
      <dsp:txXfrm>
        <a:off x="3454853" y="3433037"/>
        <a:ext cx="1512002" cy="483179"/>
      </dsp:txXfrm>
    </dsp:sp>
    <dsp:sp modelId="{D27EE0C2-6C9E-40C3-908B-8A092999B67F}">
      <dsp:nvSpPr>
        <dsp:cNvPr id="0" name=""/>
        <dsp:cNvSpPr/>
      </dsp:nvSpPr>
      <dsp:spPr>
        <a:xfrm>
          <a:off x="3454853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kern="1200" dirty="0"/>
        </a:p>
      </dsp:txBody>
      <dsp:txXfrm>
        <a:off x="3454853" y="4119151"/>
        <a:ext cx="1512002" cy="483179"/>
      </dsp:txXfrm>
    </dsp:sp>
    <dsp:sp modelId="{6BEE6CA0-88A1-40D0-A701-2F050935EFE9}">
      <dsp:nvSpPr>
        <dsp:cNvPr id="0" name=""/>
        <dsp:cNvSpPr/>
      </dsp:nvSpPr>
      <dsp:spPr>
        <a:xfrm>
          <a:off x="3454853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4853" y="4805266"/>
        <a:ext cx="1512002" cy="483179"/>
      </dsp:txXfrm>
    </dsp:sp>
    <dsp:sp modelId="{DA854F60-D025-447B-8ABA-9033A30C3C65}">
      <dsp:nvSpPr>
        <dsp:cNvPr id="0" name=""/>
        <dsp:cNvSpPr/>
      </dsp:nvSpPr>
      <dsp:spPr>
        <a:xfrm>
          <a:off x="5169791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1374694"/>
        <a:ext cx="1512002" cy="483179"/>
      </dsp:txXfrm>
    </dsp:sp>
    <dsp:sp modelId="{296B07CC-DEEA-4D60-A76A-0C63BCA3B3CB}">
      <dsp:nvSpPr>
        <dsp:cNvPr id="0" name=""/>
        <dsp:cNvSpPr/>
      </dsp:nvSpPr>
      <dsp:spPr>
        <a:xfrm>
          <a:off x="5169791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060808"/>
        <a:ext cx="1512002" cy="483179"/>
      </dsp:txXfrm>
    </dsp:sp>
    <dsp:sp modelId="{F854290B-D4C8-4283-8F29-4F0A57F90D1B}">
      <dsp:nvSpPr>
        <dsp:cNvPr id="0" name=""/>
        <dsp:cNvSpPr/>
      </dsp:nvSpPr>
      <dsp:spPr>
        <a:xfrm>
          <a:off x="5169791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746923"/>
        <a:ext cx="1512002" cy="483179"/>
      </dsp:txXfrm>
    </dsp:sp>
    <dsp:sp modelId="{868956F4-0BEE-4F9B-8174-E650CCF12671}">
      <dsp:nvSpPr>
        <dsp:cNvPr id="0" name=""/>
        <dsp:cNvSpPr/>
      </dsp:nvSpPr>
      <dsp:spPr>
        <a:xfrm>
          <a:off x="5169791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3433037"/>
        <a:ext cx="1512002" cy="483179"/>
      </dsp:txXfrm>
    </dsp:sp>
    <dsp:sp modelId="{3A2B1780-B48C-495B-A709-52C782BB1442}">
      <dsp:nvSpPr>
        <dsp:cNvPr id="0" name=""/>
        <dsp:cNvSpPr/>
      </dsp:nvSpPr>
      <dsp:spPr>
        <a:xfrm>
          <a:off x="5169791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119151"/>
        <a:ext cx="1512002" cy="483179"/>
      </dsp:txXfrm>
    </dsp:sp>
    <dsp:sp modelId="{9A0FA0E9-D6CD-4A0F-A6B6-D03080FB7F17}">
      <dsp:nvSpPr>
        <dsp:cNvPr id="0" name=""/>
        <dsp:cNvSpPr/>
      </dsp:nvSpPr>
      <dsp:spPr>
        <a:xfrm>
          <a:off x="5169791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805266"/>
        <a:ext cx="1512002" cy="483179"/>
      </dsp:txXfrm>
    </dsp:sp>
    <dsp:sp modelId="{D892A28A-A20F-498E-A7C2-6A8A5A795ED4}">
      <dsp:nvSpPr>
        <dsp:cNvPr id="0" name=""/>
        <dsp:cNvSpPr/>
      </dsp:nvSpPr>
      <dsp:spPr>
        <a:xfrm>
          <a:off x="6884729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kern="1200" dirty="0"/>
        </a:p>
      </dsp:txBody>
      <dsp:txXfrm>
        <a:off x="6884729" y="1374694"/>
        <a:ext cx="1512002" cy="483179"/>
      </dsp:txXfrm>
    </dsp:sp>
    <dsp:sp modelId="{4C63BD63-7E32-4CC7-8956-57E4B33361E2}">
      <dsp:nvSpPr>
        <dsp:cNvPr id="0" name=""/>
        <dsp:cNvSpPr/>
      </dsp:nvSpPr>
      <dsp:spPr>
        <a:xfrm>
          <a:off x="6884729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</a:t>
          </a:r>
          <a:r>
            <a:rPr lang="es-MX" sz="1200" kern="1200" dirty="0" smtClean="0">
              <a:latin typeface="Calibri" panose="020F0502020204030204" pitchFamily="34" charset="0"/>
            </a:rPr>
            <a:t>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84729" y="2060808"/>
        <a:ext cx="1512002" cy="483179"/>
      </dsp:txXfrm>
    </dsp:sp>
    <dsp:sp modelId="{E69F6102-1ABE-4CA6-A2C1-B406560E2A60}">
      <dsp:nvSpPr>
        <dsp:cNvPr id="0" name=""/>
        <dsp:cNvSpPr/>
      </dsp:nvSpPr>
      <dsp:spPr>
        <a:xfrm>
          <a:off x="6884729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84729" y="2746923"/>
        <a:ext cx="1512002" cy="483179"/>
      </dsp:txXfrm>
    </dsp:sp>
    <dsp:sp modelId="{498665EC-0049-4566-BBEA-AFEAC04E10E2}">
      <dsp:nvSpPr>
        <dsp:cNvPr id="0" name=""/>
        <dsp:cNvSpPr/>
      </dsp:nvSpPr>
      <dsp:spPr>
        <a:xfrm>
          <a:off x="6884729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</a:t>
          </a:r>
          <a:r>
            <a:rPr lang="es-MX" sz="1200" kern="1200" dirty="0" smtClean="0">
              <a:latin typeface="Calibri" panose="020F0502020204030204" pitchFamily="34" charset="0"/>
            </a:rPr>
            <a:t>Marciales</a:t>
          </a:r>
          <a:endParaRPr lang="es-ES" sz="1200" kern="1200" dirty="0"/>
        </a:p>
      </dsp:txBody>
      <dsp:txXfrm>
        <a:off x="6884729" y="3433037"/>
        <a:ext cx="1512002" cy="483179"/>
      </dsp:txXfrm>
    </dsp:sp>
    <dsp:sp modelId="{2847370A-D622-4A18-AABA-566F6270CD9E}">
      <dsp:nvSpPr>
        <dsp:cNvPr id="0" name=""/>
        <dsp:cNvSpPr/>
      </dsp:nvSpPr>
      <dsp:spPr>
        <a:xfrm>
          <a:off x="6884729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6884729" y="4119151"/>
        <a:ext cx="1512002" cy="483179"/>
      </dsp:txXfrm>
    </dsp:sp>
    <dsp:sp modelId="{B942DF9C-BA00-42B3-AF71-148728147FCE}">
      <dsp:nvSpPr>
        <dsp:cNvPr id="0" name=""/>
        <dsp:cNvSpPr/>
      </dsp:nvSpPr>
      <dsp:spPr>
        <a:xfrm>
          <a:off x="2597384" y="688579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 /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597384" y="688579"/>
        <a:ext cx="1512002" cy="483179"/>
      </dsp:txXfrm>
    </dsp:sp>
    <dsp:sp modelId="{B277CEB9-CD22-4D45-8CC0-6CDCD3DE2D25}">
      <dsp:nvSpPr>
        <dsp:cNvPr id="0" name=""/>
        <dsp:cNvSpPr/>
      </dsp:nvSpPr>
      <dsp:spPr>
        <a:xfrm>
          <a:off x="4312322" y="688579"/>
          <a:ext cx="2052003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4312322" y="688579"/>
        <a:ext cx="2052003" cy="48317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334837" y="1869467"/>
          <a:ext cx="133000" cy="582667"/>
        </a:xfrm>
        <a:custGeom>
          <a:avLst/>
          <a:gdLst/>
          <a:ahLst/>
          <a:cxnLst/>
          <a:rect l="0" t="0" r="0" b="0"/>
          <a:pathLst>
            <a:path>
              <a:moveTo>
                <a:pt x="133000" y="0"/>
              </a:moveTo>
              <a:lnTo>
                <a:pt x="133000" y="582667"/>
              </a:lnTo>
              <a:lnTo>
                <a:pt x="0" y="582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467838" y="1869467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3831674" y="1032335"/>
              </a:lnTo>
              <a:lnTo>
                <a:pt x="383167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D12BE-B311-459C-B160-499234CCC886}">
      <dsp:nvSpPr>
        <dsp:cNvPr id="0" name=""/>
        <dsp:cNvSpPr/>
      </dsp:nvSpPr>
      <dsp:spPr>
        <a:xfrm>
          <a:off x="4467838" y="1869467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2299004" y="1032335"/>
              </a:lnTo>
              <a:lnTo>
                <a:pt x="229900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467838" y="1869467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766334" y="1032335"/>
              </a:lnTo>
              <a:lnTo>
                <a:pt x="76633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3701503" y="1869467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766334" y="0"/>
              </a:moveTo>
              <a:lnTo>
                <a:pt x="76633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168833" y="1869467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2299004" y="0"/>
              </a:moveTo>
              <a:lnTo>
                <a:pt x="229900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636163" y="1869467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3831674" y="0"/>
              </a:moveTo>
              <a:lnTo>
                <a:pt x="383167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834503" y="1236132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834503" y="1236132"/>
        <a:ext cx="1266669" cy="633334"/>
      </dsp:txXfrm>
    </dsp:sp>
    <dsp:sp modelId="{71F858D5-27F4-4273-81B4-B06B76410D20}">
      <dsp:nvSpPr>
        <dsp:cNvPr id="0" name=""/>
        <dsp:cNvSpPr/>
      </dsp:nvSpPr>
      <dsp:spPr>
        <a:xfrm>
          <a:off x="2829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829" y="3034802"/>
        <a:ext cx="1266669" cy="828002"/>
      </dsp:txXfrm>
    </dsp:sp>
    <dsp:sp modelId="{6202DA37-19EA-4D59-8A8D-38EC7F62FB26}">
      <dsp:nvSpPr>
        <dsp:cNvPr id="0" name=""/>
        <dsp:cNvSpPr/>
      </dsp:nvSpPr>
      <dsp:spPr>
        <a:xfrm>
          <a:off x="153549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sp:txBody>
      <dsp:txXfrm>
        <a:off x="1535498" y="3034802"/>
        <a:ext cx="1266669" cy="828002"/>
      </dsp:txXfrm>
    </dsp:sp>
    <dsp:sp modelId="{E59D2B33-78E4-485B-BD69-4E2F5973A8B9}">
      <dsp:nvSpPr>
        <dsp:cNvPr id="0" name=""/>
        <dsp:cNvSpPr/>
      </dsp:nvSpPr>
      <dsp:spPr>
        <a:xfrm>
          <a:off x="306816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68168" y="3034802"/>
        <a:ext cx="1266669" cy="828002"/>
      </dsp:txXfrm>
    </dsp:sp>
    <dsp:sp modelId="{94B1158B-EE32-43A3-920D-6888C42D00EA}">
      <dsp:nvSpPr>
        <dsp:cNvPr id="0" name=""/>
        <dsp:cNvSpPr/>
      </dsp:nvSpPr>
      <dsp:spPr>
        <a:xfrm>
          <a:off x="460083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00838" y="3034802"/>
        <a:ext cx="1266669" cy="828002"/>
      </dsp:txXfrm>
    </dsp:sp>
    <dsp:sp modelId="{716367ED-F864-4DE4-83D3-1D5215AC0857}">
      <dsp:nvSpPr>
        <dsp:cNvPr id="0" name=""/>
        <dsp:cNvSpPr/>
      </dsp:nvSpPr>
      <dsp:spPr>
        <a:xfrm>
          <a:off x="6133507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Deportivos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6133507" y="3034802"/>
        <a:ext cx="1266669" cy="828002"/>
      </dsp:txXfrm>
    </dsp:sp>
    <dsp:sp modelId="{1EF853FC-E356-40F4-9CD3-5A3596617B14}">
      <dsp:nvSpPr>
        <dsp:cNvPr id="0" name=""/>
        <dsp:cNvSpPr/>
      </dsp:nvSpPr>
      <dsp:spPr>
        <a:xfrm>
          <a:off x="7666177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666177" y="3034802"/>
        <a:ext cx="1266669" cy="828002"/>
      </dsp:txXfrm>
    </dsp:sp>
    <dsp:sp modelId="{52002C5B-9C49-4BFB-8F8E-C4595F57B19E}">
      <dsp:nvSpPr>
        <dsp:cNvPr id="0" name=""/>
        <dsp:cNvSpPr/>
      </dsp:nvSpPr>
      <dsp:spPr>
        <a:xfrm>
          <a:off x="3068168" y="2135467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3068168" y="2135467"/>
        <a:ext cx="1266669" cy="633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04355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82"/>
              </a:lnTo>
              <a:lnTo>
                <a:pt x="117259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087096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4606782"/>
              </a:lnTo>
              <a:lnTo>
                <a:pt x="0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04355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586"/>
              </a:lnTo>
              <a:lnTo>
                <a:pt x="117259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087096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879586"/>
              </a:lnTo>
              <a:lnTo>
                <a:pt x="0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A1B2A-07F0-4CA2-ABED-019B69CCA3CF}">
      <dsp:nvSpPr>
        <dsp:cNvPr id="0" name=""/>
        <dsp:cNvSpPr/>
      </dsp:nvSpPr>
      <dsp:spPr>
        <a:xfrm>
          <a:off x="3204355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815"/>
              </a:lnTo>
              <a:lnTo>
                <a:pt x="117259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87096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153815"/>
              </a:lnTo>
              <a:lnTo>
                <a:pt x="0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528"/>
              </a:lnTo>
              <a:lnTo>
                <a:pt x="117259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87096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2368528"/>
              </a:lnTo>
              <a:lnTo>
                <a:pt x="0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694"/>
              </a:lnTo>
              <a:lnTo>
                <a:pt x="117259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87096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1595694"/>
              </a:lnTo>
              <a:lnTo>
                <a:pt x="0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52130"/>
          <a:ext cx="117259" cy="4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416"/>
              </a:lnTo>
              <a:lnTo>
                <a:pt x="117259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47441" y="1152130"/>
          <a:ext cx="156914" cy="423416"/>
        </a:xfrm>
        <a:custGeom>
          <a:avLst/>
          <a:gdLst/>
          <a:ahLst/>
          <a:cxnLst/>
          <a:rect l="0" t="0" r="0" b="0"/>
          <a:pathLst>
            <a:path>
              <a:moveTo>
                <a:pt x="156914" y="0"/>
              </a:moveTo>
              <a:lnTo>
                <a:pt x="156914" y="423416"/>
              </a:lnTo>
              <a:lnTo>
                <a:pt x="0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24335" y="1152130"/>
          <a:ext cx="180020" cy="995068"/>
        </a:xfrm>
        <a:custGeom>
          <a:avLst/>
          <a:gdLst/>
          <a:ahLst/>
          <a:cxnLst/>
          <a:rect l="0" t="0" r="0" b="0"/>
          <a:pathLst>
            <a:path>
              <a:moveTo>
                <a:pt x="180020" y="0"/>
              </a:moveTo>
              <a:lnTo>
                <a:pt x="180020" y="995068"/>
              </a:lnTo>
              <a:lnTo>
                <a:pt x="0" y="995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59496" y="412287"/>
          <a:ext cx="2889719" cy="7398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9496" y="412287"/>
        <a:ext cx="2889719" cy="739842"/>
      </dsp:txXfrm>
    </dsp:sp>
    <dsp:sp modelId="{A668F1D7-27A0-4A39-A406-5B39602EF0D7}">
      <dsp:nvSpPr>
        <dsp:cNvPr id="0" name=""/>
        <dsp:cNvSpPr/>
      </dsp:nvSpPr>
      <dsp:spPr>
        <a:xfrm>
          <a:off x="1422733" y="1939804"/>
          <a:ext cx="1601601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22733" y="1939804"/>
        <a:ext cx="1601601" cy="414789"/>
      </dsp:txXfrm>
    </dsp:sp>
    <dsp:sp modelId="{A20DA8DE-3EAE-496A-B828-0A5813CDECAF}">
      <dsp:nvSpPr>
        <dsp:cNvPr id="0" name=""/>
        <dsp:cNvSpPr/>
      </dsp:nvSpPr>
      <dsp:spPr>
        <a:xfrm>
          <a:off x="1421092" y="1368152"/>
          <a:ext cx="1626348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21092" y="1368152"/>
        <a:ext cx="1626348" cy="414789"/>
      </dsp:txXfrm>
    </dsp:sp>
    <dsp:sp modelId="{0A80B95C-D6D8-45A7-AB30-3C8EE843497F}">
      <dsp:nvSpPr>
        <dsp:cNvPr id="0" name=""/>
        <dsp:cNvSpPr/>
      </dsp:nvSpPr>
      <dsp:spPr>
        <a:xfrm>
          <a:off x="3321615" y="1368152"/>
          <a:ext cx="1676156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1368152"/>
        <a:ext cx="1676156" cy="414789"/>
      </dsp:txXfrm>
    </dsp:sp>
    <dsp:sp modelId="{CA81ADA6-D911-4D6D-B109-B08F6320F697}">
      <dsp:nvSpPr>
        <dsp:cNvPr id="0" name=""/>
        <dsp:cNvSpPr/>
      </dsp:nvSpPr>
      <dsp:spPr>
        <a:xfrm>
          <a:off x="324631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4631" y="2471314"/>
        <a:ext cx="2762465" cy="553021"/>
      </dsp:txXfrm>
    </dsp:sp>
    <dsp:sp modelId="{F2E3A372-0A99-4177-9934-37E01310721A}">
      <dsp:nvSpPr>
        <dsp:cNvPr id="0" name=""/>
        <dsp:cNvSpPr/>
      </dsp:nvSpPr>
      <dsp:spPr>
        <a:xfrm>
          <a:off x="3321615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2471314"/>
        <a:ext cx="2762465" cy="553021"/>
      </dsp:txXfrm>
    </dsp:sp>
    <dsp:sp modelId="{DEDB21DC-FC23-4B10-8AB8-EDD7E848D268}">
      <dsp:nvSpPr>
        <dsp:cNvPr id="0" name=""/>
        <dsp:cNvSpPr/>
      </dsp:nvSpPr>
      <dsp:spPr>
        <a:xfrm>
          <a:off x="324631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CMT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4631" y="3182666"/>
        <a:ext cx="2762465" cy="675987"/>
      </dsp:txXfrm>
    </dsp:sp>
    <dsp:sp modelId="{8BF7BF3D-E5BE-42F0-BDC0-DD9764E9E486}">
      <dsp:nvSpPr>
        <dsp:cNvPr id="0" name=""/>
        <dsp:cNvSpPr/>
      </dsp:nvSpPr>
      <dsp:spPr>
        <a:xfrm>
          <a:off x="3321615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3182666"/>
        <a:ext cx="2762465" cy="675987"/>
      </dsp:txXfrm>
    </dsp:sp>
    <dsp:sp modelId="{EB176D71-8A4B-4152-991F-344ED7A9809D}">
      <dsp:nvSpPr>
        <dsp:cNvPr id="0" name=""/>
        <dsp:cNvSpPr/>
      </dsp:nvSpPr>
      <dsp:spPr>
        <a:xfrm>
          <a:off x="324631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4631" y="4029435"/>
        <a:ext cx="2762465" cy="553021"/>
      </dsp:txXfrm>
    </dsp:sp>
    <dsp:sp modelId="{01786EE4-F7DE-4ABB-87A3-CF0A39999FF2}">
      <dsp:nvSpPr>
        <dsp:cNvPr id="0" name=""/>
        <dsp:cNvSpPr/>
      </dsp:nvSpPr>
      <dsp:spPr>
        <a:xfrm>
          <a:off x="3321615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Especiales</a:t>
          </a:r>
          <a:endParaRPr lang="en-US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4029435"/>
        <a:ext cx="2762465" cy="553021"/>
      </dsp:txXfrm>
    </dsp:sp>
    <dsp:sp modelId="{474D0195-21CE-4C91-9751-22DA80B88221}">
      <dsp:nvSpPr>
        <dsp:cNvPr id="0" name=""/>
        <dsp:cNvSpPr/>
      </dsp:nvSpPr>
      <dsp:spPr>
        <a:xfrm>
          <a:off x="324631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24631" y="4752529"/>
        <a:ext cx="2762465" cy="558376"/>
      </dsp:txXfrm>
    </dsp:sp>
    <dsp:sp modelId="{4A17E49B-139D-448D-834F-1C62567D7755}">
      <dsp:nvSpPr>
        <dsp:cNvPr id="0" name=""/>
        <dsp:cNvSpPr/>
      </dsp:nvSpPr>
      <dsp:spPr>
        <a:xfrm>
          <a:off x="3321615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4752529"/>
        <a:ext cx="2762465" cy="558376"/>
      </dsp:txXfrm>
    </dsp:sp>
    <dsp:sp modelId="{8C6D4B5B-B413-4D49-BD6D-7FF3064261CB}">
      <dsp:nvSpPr>
        <dsp:cNvPr id="0" name=""/>
        <dsp:cNvSpPr/>
      </dsp:nvSpPr>
      <dsp:spPr>
        <a:xfrm>
          <a:off x="324631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24631" y="5479725"/>
        <a:ext cx="2762465" cy="558376"/>
      </dsp:txXfrm>
    </dsp:sp>
    <dsp:sp modelId="{4789E1C4-2079-4334-BDF0-845E39C09FFC}">
      <dsp:nvSpPr>
        <dsp:cNvPr id="0" name=""/>
        <dsp:cNvSpPr/>
      </dsp:nvSpPr>
      <dsp:spPr>
        <a:xfrm>
          <a:off x="3321615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3321615" y="5479725"/>
        <a:ext cx="2762465" cy="55837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98"/>
              </a:lnTo>
              <a:lnTo>
                <a:pt x="1273947" y="221098"/>
              </a:lnTo>
              <a:lnTo>
                <a:pt x="1273947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221098"/>
              </a:lnTo>
              <a:lnTo>
                <a:pt x="0" y="221098"/>
              </a:lnTo>
              <a:lnTo>
                <a:pt x="0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1275070" y="310228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275070" y="310228"/>
        <a:ext cx="2105699" cy="1052849"/>
      </dsp:txXfrm>
    </dsp:sp>
    <dsp:sp modelId="{297D227A-6FD1-4EBB-86E6-2CA0CC339ECB}">
      <dsp:nvSpPr>
        <dsp:cNvPr id="0" name=""/>
        <dsp:cNvSpPr/>
      </dsp:nvSpPr>
      <dsp:spPr>
        <a:xfrm>
          <a:off x="1122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22" y="1805274"/>
        <a:ext cx="2105699" cy="1052849"/>
      </dsp:txXfrm>
    </dsp:sp>
    <dsp:sp modelId="{5A558D68-7FE4-4150-BC37-493AA14CA243}">
      <dsp:nvSpPr>
        <dsp:cNvPr id="0" name=""/>
        <dsp:cNvSpPr/>
      </dsp:nvSpPr>
      <dsp:spPr>
        <a:xfrm>
          <a:off x="2549018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549018" y="1805274"/>
        <a:ext cx="2105699" cy="105284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321071"/>
        <a:ext cx="1782216" cy="891108"/>
      </dsp:txXfrm>
    </dsp:sp>
    <dsp:sp modelId="{12A4A7F0-01B7-473D-B4FA-1BB11D43004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851819"/>
        <a:ext cx="1782216" cy="891108"/>
      </dsp:txXfrm>
    </dsp:sp>
    <dsp:sp modelId="{B064ECC4-1C11-4BD0-99D0-3422588EDC6E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101405</a:t>
          </a:r>
          <a:endParaRPr lang="es-ES" sz="1200" kern="1200" dirty="0"/>
        </a:p>
      </dsp:txBody>
      <dsp:txXfrm>
        <a:off x="2156891" y="2851819"/>
        <a:ext cx="1782216" cy="891108"/>
      </dsp:txXfrm>
    </dsp:sp>
    <dsp:sp modelId="{083498F6-229A-4B03-8EFF-C85124A8790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20092</a:t>
          </a:r>
          <a:endParaRPr lang="es-ES" sz="1200" kern="1200" dirty="0"/>
        </a:p>
      </dsp:txBody>
      <dsp:txXfrm>
        <a:off x="4313373" y="2851819"/>
        <a:ext cx="1782216" cy="891108"/>
      </dsp:txXfrm>
    </dsp:sp>
    <dsp:sp modelId="{F6666403-C46B-492A-A2A1-22DBA94377D9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018"/>
              </a:lnTo>
              <a:lnTo>
                <a:pt x="216823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31176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216823" y="0"/>
              </a:moveTo>
              <a:lnTo>
                <a:pt x="216823" y="576018"/>
              </a:lnTo>
              <a:lnTo>
                <a:pt x="0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324"/>
              </a:lnTo>
              <a:lnTo>
                <a:pt x="1249319" y="1151324"/>
              </a:lnTo>
              <a:lnTo>
                <a:pt x="1249319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79868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1249319" y="0"/>
              </a:moveTo>
              <a:lnTo>
                <a:pt x="1249319" y="1151324"/>
              </a:lnTo>
              <a:lnTo>
                <a:pt x="0" y="1151324"/>
              </a:lnTo>
              <a:lnTo>
                <a:pt x="0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015504" y="119635"/>
          <a:ext cx="2064990" cy="1032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Planeación</a:t>
          </a:r>
          <a:endParaRPr lang="es-ES" sz="1200" kern="1200" dirty="0" smtClean="0"/>
        </a:p>
      </dsp:txBody>
      <dsp:txXfrm>
        <a:off x="2015504" y="119635"/>
        <a:ext cx="2064990" cy="1032495"/>
      </dsp:txXfrm>
    </dsp:sp>
    <dsp:sp modelId="{4897FC56-B6F8-4F4D-B0F2-DB961AA0EBBE}">
      <dsp:nvSpPr>
        <dsp:cNvPr id="0" name=""/>
        <dsp:cNvSpPr/>
      </dsp:nvSpPr>
      <dsp:spPr>
        <a:xfrm>
          <a:off x="766185" y="2520279"/>
          <a:ext cx="2064990" cy="226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</a:t>
          </a:r>
          <a:r>
            <a:rPr lang="es-ES" sz="1200" kern="1200" dirty="0" smtClean="0"/>
            <a:t>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766185" y="2520279"/>
        <a:ext cx="2064990" cy="2263456"/>
      </dsp:txXfrm>
    </dsp:sp>
    <dsp:sp modelId="{3FEA2526-F31B-4B10-A353-16D87F5DBC96}">
      <dsp:nvSpPr>
        <dsp:cNvPr id="0" name=""/>
        <dsp:cNvSpPr/>
      </dsp:nvSpPr>
      <dsp:spPr>
        <a:xfrm>
          <a:off x="3264823" y="2520279"/>
          <a:ext cx="2064990" cy="22180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Mantenimiento</a:t>
          </a:r>
          <a:endParaRPr lang="es-ES" sz="1200" kern="1200" dirty="0" smtClean="0"/>
        </a:p>
      </dsp:txBody>
      <dsp:txXfrm>
        <a:off x="3264823" y="2520279"/>
        <a:ext cx="2064990" cy="2218078"/>
      </dsp:txXfrm>
    </dsp:sp>
    <dsp:sp modelId="{357849DF-3162-477D-9B70-22787989D04A}">
      <dsp:nvSpPr>
        <dsp:cNvPr id="0" name=""/>
        <dsp:cNvSpPr/>
      </dsp:nvSpPr>
      <dsp:spPr>
        <a:xfrm>
          <a:off x="766185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66185" y="1368149"/>
        <a:ext cx="2064990" cy="720000"/>
      </dsp:txXfrm>
    </dsp:sp>
    <dsp:sp modelId="{356C7A86-57EE-43CC-A05D-FD85822DD71E}">
      <dsp:nvSpPr>
        <dsp:cNvPr id="0" name=""/>
        <dsp:cNvSpPr/>
      </dsp:nvSpPr>
      <dsp:spPr>
        <a:xfrm>
          <a:off x="3264823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y </a:t>
          </a: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3264823" y="1368149"/>
        <a:ext cx="2064990" cy="72000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69446" y="995763"/>
          <a:ext cx="388266" cy="379463"/>
        </a:xfrm>
        <a:custGeom>
          <a:avLst/>
          <a:gdLst/>
          <a:ahLst/>
          <a:cxnLst/>
          <a:rect l="0" t="0" r="0" b="0"/>
          <a:pathLst>
            <a:path>
              <a:moveTo>
                <a:pt x="388266" y="0"/>
              </a:moveTo>
              <a:lnTo>
                <a:pt x="388266" y="379463"/>
              </a:lnTo>
              <a:lnTo>
                <a:pt x="0" y="37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712" y="995763"/>
          <a:ext cx="202378" cy="505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1033"/>
              </a:lnTo>
              <a:lnTo>
                <a:pt x="202378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3914" y="995763"/>
          <a:ext cx="163797" cy="505103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5051033"/>
              </a:lnTo>
              <a:lnTo>
                <a:pt x="0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712" y="995763"/>
          <a:ext cx="202378" cy="461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407"/>
              </a:lnTo>
              <a:lnTo>
                <a:pt x="202378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3914" y="995763"/>
          <a:ext cx="163797" cy="461240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612407"/>
              </a:lnTo>
              <a:lnTo>
                <a:pt x="0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712" y="995763"/>
          <a:ext cx="202378" cy="41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777"/>
              </a:lnTo>
              <a:lnTo>
                <a:pt x="202378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3914" y="995763"/>
          <a:ext cx="163797" cy="417377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173777"/>
              </a:lnTo>
              <a:lnTo>
                <a:pt x="0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712" y="995763"/>
          <a:ext cx="202378" cy="3735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150"/>
              </a:lnTo>
              <a:lnTo>
                <a:pt x="202378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3914" y="995763"/>
          <a:ext cx="163797" cy="3735150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735150"/>
              </a:lnTo>
              <a:lnTo>
                <a:pt x="0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712" y="995763"/>
          <a:ext cx="202378" cy="328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732"/>
              </a:lnTo>
              <a:lnTo>
                <a:pt x="202378" y="3289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3914" y="995763"/>
          <a:ext cx="163797" cy="32852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285291"/>
              </a:lnTo>
              <a:lnTo>
                <a:pt x="0" y="3285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712" y="995763"/>
          <a:ext cx="202378" cy="283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73"/>
              </a:lnTo>
              <a:lnTo>
                <a:pt x="202378" y="2831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3777" y="995763"/>
          <a:ext cx="173935" cy="2831288"/>
        </a:xfrm>
        <a:custGeom>
          <a:avLst/>
          <a:gdLst/>
          <a:ahLst/>
          <a:cxnLst/>
          <a:rect l="0" t="0" r="0" b="0"/>
          <a:pathLst>
            <a:path>
              <a:moveTo>
                <a:pt x="173935" y="0"/>
              </a:moveTo>
              <a:lnTo>
                <a:pt x="173935" y="2831288"/>
              </a:lnTo>
              <a:lnTo>
                <a:pt x="0" y="2831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712" y="995763"/>
          <a:ext cx="202053" cy="236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37"/>
              </a:lnTo>
              <a:lnTo>
                <a:pt x="202053" y="2368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3914" y="995763"/>
          <a:ext cx="163797" cy="2364458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2364458"/>
              </a:lnTo>
              <a:lnTo>
                <a:pt x="0" y="23644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712" y="995763"/>
          <a:ext cx="202378" cy="19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537"/>
              </a:lnTo>
              <a:lnTo>
                <a:pt x="202378" y="19075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3914" y="995763"/>
          <a:ext cx="163797" cy="190300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903003"/>
              </a:lnTo>
              <a:lnTo>
                <a:pt x="0" y="1903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712" y="995763"/>
          <a:ext cx="202053" cy="142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60"/>
              </a:lnTo>
              <a:lnTo>
                <a:pt x="202053" y="1427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3914" y="995763"/>
          <a:ext cx="163797" cy="1427744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427744"/>
              </a:lnTo>
              <a:lnTo>
                <a:pt x="0" y="14277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712" y="995763"/>
          <a:ext cx="202378" cy="9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77"/>
              </a:lnTo>
              <a:lnTo>
                <a:pt x="202378" y="9571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3914" y="995763"/>
          <a:ext cx="163797" cy="9555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955591"/>
              </a:lnTo>
              <a:lnTo>
                <a:pt x="0" y="955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30152" y="434126"/>
          <a:ext cx="2855120" cy="561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2630152" y="434126"/>
        <a:ext cx="2855120" cy="561636"/>
      </dsp:txXfrm>
    </dsp:sp>
    <dsp:sp modelId="{ED3F0F30-170A-4527-B751-6D3217DB41D6}">
      <dsp:nvSpPr>
        <dsp:cNvPr id="0" name=""/>
        <dsp:cNvSpPr/>
      </dsp:nvSpPr>
      <dsp:spPr>
        <a:xfrm>
          <a:off x="970058" y="17727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70058" y="1772708"/>
        <a:ext cx="2923855" cy="357292"/>
      </dsp:txXfrm>
    </dsp:sp>
    <dsp:sp modelId="{51B0DEFD-F156-4EE6-AB51-1AF51E710FCE}">
      <dsp:nvSpPr>
        <dsp:cNvPr id="0" name=""/>
        <dsp:cNvSpPr/>
      </dsp:nvSpPr>
      <dsp:spPr>
        <a:xfrm>
          <a:off x="4260090" y="17742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60090" y="1774294"/>
        <a:ext cx="2923855" cy="357292"/>
      </dsp:txXfrm>
    </dsp:sp>
    <dsp:sp modelId="{7A26762C-04F5-45DB-A1A6-855D247A1108}">
      <dsp:nvSpPr>
        <dsp:cNvPr id="0" name=""/>
        <dsp:cNvSpPr/>
      </dsp:nvSpPr>
      <dsp:spPr>
        <a:xfrm>
          <a:off x="970058" y="2244861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70058" y="2244861"/>
        <a:ext cx="2923855" cy="357292"/>
      </dsp:txXfrm>
    </dsp:sp>
    <dsp:sp modelId="{F66F70D3-E882-40FB-90B4-264E4146948D}">
      <dsp:nvSpPr>
        <dsp:cNvPr id="0" name=""/>
        <dsp:cNvSpPr/>
      </dsp:nvSpPr>
      <dsp:spPr>
        <a:xfrm>
          <a:off x="4259765" y="224447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9765" y="2244477"/>
        <a:ext cx="2923855" cy="357292"/>
      </dsp:txXfrm>
    </dsp:sp>
    <dsp:sp modelId="{F1C747A7-3B21-4FC6-8159-4A5C664380DC}">
      <dsp:nvSpPr>
        <dsp:cNvPr id="0" name=""/>
        <dsp:cNvSpPr/>
      </dsp:nvSpPr>
      <dsp:spPr>
        <a:xfrm>
          <a:off x="970058" y="272012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70058" y="2720120"/>
        <a:ext cx="2923855" cy="357292"/>
      </dsp:txXfrm>
    </dsp:sp>
    <dsp:sp modelId="{9AA513E2-918C-4FC9-A2C9-26DBB69406B1}">
      <dsp:nvSpPr>
        <dsp:cNvPr id="0" name=""/>
        <dsp:cNvSpPr/>
      </dsp:nvSpPr>
      <dsp:spPr>
        <a:xfrm>
          <a:off x="4260090" y="27246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60090" y="2724654"/>
        <a:ext cx="2923855" cy="357292"/>
      </dsp:txXfrm>
    </dsp:sp>
    <dsp:sp modelId="{7ADA4633-49A5-4637-AD87-527CD894DE20}">
      <dsp:nvSpPr>
        <dsp:cNvPr id="0" name=""/>
        <dsp:cNvSpPr/>
      </dsp:nvSpPr>
      <dsp:spPr>
        <a:xfrm>
          <a:off x="970058" y="318157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70058" y="3181575"/>
        <a:ext cx="2923855" cy="357292"/>
      </dsp:txXfrm>
    </dsp:sp>
    <dsp:sp modelId="{404F1042-BEA3-48B2-8ACC-C266DBBF7BE6}">
      <dsp:nvSpPr>
        <dsp:cNvPr id="0" name=""/>
        <dsp:cNvSpPr/>
      </dsp:nvSpPr>
      <dsp:spPr>
        <a:xfrm>
          <a:off x="4259765" y="31860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9765" y="3186054"/>
        <a:ext cx="2923855" cy="357292"/>
      </dsp:txXfrm>
    </dsp:sp>
    <dsp:sp modelId="{0F20FF93-99BB-4FCA-B04A-7E48395EE134}">
      <dsp:nvSpPr>
        <dsp:cNvPr id="0" name=""/>
        <dsp:cNvSpPr/>
      </dsp:nvSpPr>
      <dsp:spPr>
        <a:xfrm>
          <a:off x="959921" y="364840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59921" y="3648405"/>
        <a:ext cx="2923855" cy="357292"/>
      </dsp:txXfrm>
    </dsp:sp>
    <dsp:sp modelId="{D99EAE9B-D051-4F71-964D-A78ABDDBF598}">
      <dsp:nvSpPr>
        <dsp:cNvPr id="0" name=""/>
        <dsp:cNvSpPr/>
      </dsp:nvSpPr>
      <dsp:spPr>
        <a:xfrm>
          <a:off x="4260090" y="364849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60090" y="3648490"/>
        <a:ext cx="2923855" cy="357292"/>
      </dsp:txXfrm>
    </dsp:sp>
    <dsp:sp modelId="{E7F5DC0E-ECA0-4B7A-AC99-C3799BD629D8}">
      <dsp:nvSpPr>
        <dsp:cNvPr id="0" name=""/>
        <dsp:cNvSpPr/>
      </dsp:nvSpPr>
      <dsp:spPr>
        <a:xfrm>
          <a:off x="970058" y="41024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70058" y="4102408"/>
        <a:ext cx="2923855" cy="357292"/>
      </dsp:txXfrm>
    </dsp:sp>
    <dsp:sp modelId="{680F19FF-99FF-4514-80AE-E8A5B33DD9F6}">
      <dsp:nvSpPr>
        <dsp:cNvPr id="0" name=""/>
        <dsp:cNvSpPr/>
      </dsp:nvSpPr>
      <dsp:spPr>
        <a:xfrm>
          <a:off x="4260090" y="4106849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60090" y="4106849"/>
        <a:ext cx="2923855" cy="357292"/>
      </dsp:txXfrm>
    </dsp:sp>
    <dsp:sp modelId="{490E0795-38BB-453A-9315-7AE031670888}">
      <dsp:nvSpPr>
        <dsp:cNvPr id="0" name=""/>
        <dsp:cNvSpPr/>
      </dsp:nvSpPr>
      <dsp:spPr>
        <a:xfrm>
          <a:off x="970058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70058" y="4552267"/>
        <a:ext cx="2923855" cy="357292"/>
      </dsp:txXfrm>
    </dsp:sp>
    <dsp:sp modelId="{872F8334-3743-4654-BB48-2770B89C85D9}">
      <dsp:nvSpPr>
        <dsp:cNvPr id="0" name=""/>
        <dsp:cNvSpPr/>
      </dsp:nvSpPr>
      <dsp:spPr>
        <a:xfrm>
          <a:off x="4260090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60090" y="4552267"/>
        <a:ext cx="2923855" cy="357292"/>
      </dsp:txXfrm>
    </dsp:sp>
    <dsp:sp modelId="{FAD833AA-338C-4D2F-83E9-6B0B632F2250}">
      <dsp:nvSpPr>
        <dsp:cNvPr id="0" name=""/>
        <dsp:cNvSpPr/>
      </dsp:nvSpPr>
      <dsp:spPr>
        <a:xfrm>
          <a:off x="970058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70058" y="4990894"/>
        <a:ext cx="2923855" cy="357292"/>
      </dsp:txXfrm>
    </dsp:sp>
    <dsp:sp modelId="{B0736C1B-FB90-4792-B663-872D15877DAF}">
      <dsp:nvSpPr>
        <dsp:cNvPr id="0" name=""/>
        <dsp:cNvSpPr/>
      </dsp:nvSpPr>
      <dsp:spPr>
        <a:xfrm>
          <a:off x="4260090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60090" y="4990894"/>
        <a:ext cx="2923855" cy="357292"/>
      </dsp:txXfrm>
    </dsp:sp>
    <dsp:sp modelId="{F94EB1C5-681C-4624-9D7E-7FC1B3C4894D}">
      <dsp:nvSpPr>
        <dsp:cNvPr id="0" name=""/>
        <dsp:cNvSpPr/>
      </dsp:nvSpPr>
      <dsp:spPr>
        <a:xfrm>
          <a:off x="970058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70058" y="5429524"/>
        <a:ext cx="2923855" cy="357292"/>
      </dsp:txXfrm>
    </dsp:sp>
    <dsp:sp modelId="{08454D4C-0AFF-4855-866C-5CCEA5BA22D2}">
      <dsp:nvSpPr>
        <dsp:cNvPr id="0" name=""/>
        <dsp:cNvSpPr/>
      </dsp:nvSpPr>
      <dsp:spPr>
        <a:xfrm>
          <a:off x="4260090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60090" y="5429524"/>
        <a:ext cx="2923855" cy="357292"/>
      </dsp:txXfrm>
    </dsp:sp>
    <dsp:sp modelId="{DC9CF347-9AC1-4D19-B15D-DAE7059D536C}">
      <dsp:nvSpPr>
        <dsp:cNvPr id="0" name=""/>
        <dsp:cNvSpPr/>
      </dsp:nvSpPr>
      <dsp:spPr>
        <a:xfrm>
          <a:off x="970058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70058" y="5868150"/>
        <a:ext cx="2923855" cy="357292"/>
      </dsp:txXfrm>
    </dsp:sp>
    <dsp:sp modelId="{52EB7180-6FC3-43FE-8820-09204C0DBBE5}">
      <dsp:nvSpPr>
        <dsp:cNvPr id="0" name=""/>
        <dsp:cNvSpPr/>
      </dsp:nvSpPr>
      <dsp:spPr>
        <a:xfrm>
          <a:off x="4260090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60090" y="5868150"/>
        <a:ext cx="2923855" cy="357292"/>
      </dsp:txXfrm>
    </dsp:sp>
    <dsp:sp modelId="{9F862B86-439A-4AB3-9FF6-FE0099689528}">
      <dsp:nvSpPr>
        <dsp:cNvPr id="0" name=""/>
        <dsp:cNvSpPr/>
      </dsp:nvSpPr>
      <dsp:spPr>
        <a:xfrm>
          <a:off x="2346782" y="1148304"/>
          <a:ext cx="1322663" cy="45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46782" y="1148304"/>
        <a:ext cx="1322663" cy="45384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909896" y="1426976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2387212" y="1071943"/>
              </a:lnTo>
              <a:lnTo>
                <a:pt x="2387212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48000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795737" y="1071943"/>
              </a:lnTo>
              <a:lnTo>
                <a:pt x="795737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252262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660787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390365" y="76934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390365" y="769342"/>
        <a:ext cx="1315268" cy="657634"/>
      </dsp:txXfrm>
    </dsp:sp>
    <dsp:sp modelId="{519C075C-8B8A-457C-9097-461A62F82A44}">
      <dsp:nvSpPr>
        <dsp:cNvPr id="0" name=""/>
        <dsp:cNvSpPr/>
      </dsp:nvSpPr>
      <dsp:spPr>
        <a:xfrm>
          <a:off x="315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53" y="2637023"/>
        <a:ext cx="1315268" cy="657634"/>
      </dsp:txXfrm>
    </dsp:sp>
    <dsp:sp modelId="{7488CD22-623A-44D8-BB5F-E4D6CC8D37E8}">
      <dsp:nvSpPr>
        <dsp:cNvPr id="0" name=""/>
        <dsp:cNvSpPr/>
      </dsp:nvSpPr>
      <dsp:spPr>
        <a:xfrm>
          <a:off x="159462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94628" y="2637023"/>
        <a:ext cx="1315268" cy="657634"/>
      </dsp:txXfrm>
    </dsp:sp>
    <dsp:sp modelId="{68BF0849-669B-4ACF-89F5-2D539CEDEC27}">
      <dsp:nvSpPr>
        <dsp:cNvPr id="0" name=""/>
        <dsp:cNvSpPr/>
      </dsp:nvSpPr>
      <dsp:spPr>
        <a:xfrm>
          <a:off x="318610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86103" y="2637023"/>
        <a:ext cx="1315268" cy="657634"/>
      </dsp:txXfrm>
    </dsp:sp>
    <dsp:sp modelId="{CCD946E0-6F24-4BBC-ACAB-9318657A321C}">
      <dsp:nvSpPr>
        <dsp:cNvPr id="0" name=""/>
        <dsp:cNvSpPr/>
      </dsp:nvSpPr>
      <dsp:spPr>
        <a:xfrm>
          <a:off x="477757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777578" y="2637023"/>
        <a:ext cx="1315268" cy="657634"/>
      </dsp:txXfrm>
    </dsp:sp>
    <dsp:sp modelId="{8B3ACF25-AA08-46EB-B11E-DBBC5DAF0912}">
      <dsp:nvSpPr>
        <dsp:cNvPr id="0" name=""/>
        <dsp:cNvSpPr/>
      </dsp:nvSpPr>
      <dsp:spPr>
        <a:xfrm>
          <a:off x="1594628" y="170318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94628" y="1703182"/>
        <a:ext cx="1315268" cy="65763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401472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76"/>
              </a:lnTo>
              <a:lnTo>
                <a:pt x="1198918" y="208076"/>
              </a:lnTo>
              <a:lnTo>
                <a:pt x="1198918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202553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1198918" y="0"/>
              </a:moveTo>
              <a:lnTo>
                <a:pt x="1198918" y="208076"/>
              </a:lnTo>
              <a:lnTo>
                <a:pt x="0" y="208076"/>
              </a:lnTo>
              <a:lnTo>
                <a:pt x="0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10630" y="1319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410630" y="1319"/>
        <a:ext cx="1981683" cy="990841"/>
      </dsp:txXfrm>
    </dsp:sp>
    <dsp:sp modelId="{A4355BDB-2C53-4247-BB9E-B81BCB301B8E}">
      <dsp:nvSpPr>
        <dsp:cNvPr id="0" name=""/>
        <dsp:cNvSpPr/>
      </dsp:nvSpPr>
      <dsp:spPr>
        <a:xfrm>
          <a:off x="211711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11711" y="1408314"/>
        <a:ext cx="1981683" cy="990841"/>
      </dsp:txXfrm>
    </dsp:sp>
    <dsp:sp modelId="{A6C51691-4FCF-47B5-98BE-9D7A7A5590AD}">
      <dsp:nvSpPr>
        <dsp:cNvPr id="0" name=""/>
        <dsp:cNvSpPr/>
      </dsp:nvSpPr>
      <dsp:spPr>
        <a:xfrm>
          <a:off x="2609549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609549" y="1408314"/>
        <a:ext cx="1981683" cy="99084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49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0500" y="477"/>
          <a:ext cx="2361299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80500" y="477"/>
        <a:ext cx="2361299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47CE08D7-9963-408D-ADF4-8160FED4550A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321071"/>
        <a:ext cx="1782216" cy="891108"/>
      </dsp:txXfrm>
    </dsp:sp>
    <dsp:sp modelId="{10A65F02-9AB4-4846-B387-DE911D98581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9" y="2851819"/>
        <a:ext cx="1782216" cy="891108"/>
      </dsp:txXfrm>
    </dsp:sp>
    <dsp:sp modelId="{08CD3FED-6585-4B0B-9DF6-B123BD23D011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2851819"/>
        <a:ext cx="1782216" cy="891108"/>
      </dsp:txXfrm>
    </dsp:sp>
    <dsp:sp modelId="{C9082A56-6250-40D2-8D8A-7126CA1AC70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313373" y="2851819"/>
        <a:ext cx="1782216" cy="891108"/>
      </dsp:txXfrm>
    </dsp:sp>
    <dsp:sp modelId="{BB4A5560-FC0B-4ECA-8C6C-59A077D4E23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C9FC-2814-4909-AF92-8A3D97D2191E}">
      <dsp:nvSpPr>
        <dsp:cNvPr id="0" name=""/>
        <dsp:cNvSpPr/>
      </dsp:nvSpPr>
      <dsp:spPr>
        <a:xfrm>
          <a:off x="4068879" y="1044778"/>
          <a:ext cx="124840" cy="546918"/>
        </a:xfrm>
        <a:custGeom>
          <a:avLst/>
          <a:gdLst/>
          <a:ahLst/>
          <a:cxnLst/>
          <a:rect l="0" t="0" r="0" b="0"/>
          <a:pathLst>
            <a:path>
              <a:moveTo>
                <a:pt x="124840" y="0"/>
              </a:moveTo>
              <a:lnTo>
                <a:pt x="124840" y="546918"/>
              </a:lnTo>
              <a:lnTo>
                <a:pt x="0" y="546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C908-CEE4-4E49-AB8D-748094F9B64B}">
      <dsp:nvSpPr>
        <dsp:cNvPr id="0" name=""/>
        <dsp:cNvSpPr/>
      </dsp:nvSpPr>
      <dsp:spPr>
        <a:xfrm>
          <a:off x="7744586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2877269" y="968997"/>
              </a:lnTo>
              <a:lnTo>
                <a:pt x="2877269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719317" y="968997"/>
              </a:lnTo>
              <a:lnTo>
                <a:pt x="719317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9462-0E52-4285-B0AA-3D01C62134C3}">
      <dsp:nvSpPr>
        <dsp:cNvPr id="0" name=""/>
        <dsp:cNvSpPr/>
      </dsp:nvSpPr>
      <dsp:spPr>
        <a:xfrm>
          <a:off x="551412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450301"/>
          <a:ext cx="2445179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2971129" y="450301"/>
        <a:ext cx="2445179" cy="594477"/>
      </dsp:txXfrm>
    </dsp:sp>
    <dsp:sp modelId="{C6326360-C98E-4D30-8CC3-25063FBFE336}">
      <dsp:nvSpPr>
        <dsp:cNvPr id="0" name=""/>
        <dsp:cNvSpPr/>
      </dsp:nvSpPr>
      <dsp:spPr>
        <a:xfrm>
          <a:off x="721972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2138616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655" y="2739514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/>
        </a:p>
      </dsp:txBody>
      <dsp:txXfrm>
        <a:off x="2655" y="3583671"/>
        <a:ext cx="1188954" cy="594477"/>
      </dsp:txXfrm>
    </dsp:sp>
    <dsp:sp modelId="{FFB97B2E-AF27-4E1B-995D-089158FBAB04}">
      <dsp:nvSpPr>
        <dsp:cNvPr id="0" name=""/>
        <dsp:cNvSpPr/>
      </dsp:nvSpPr>
      <dsp:spPr>
        <a:xfrm>
          <a:off x="2655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55" y="4427829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739514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3583671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4427829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138616"/>
          <a:ext cx="1188954" cy="719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2879925" y="2138616"/>
        <a:ext cx="1188954" cy="719953"/>
      </dsp:txXfrm>
    </dsp:sp>
    <dsp:sp modelId="{444235FD-96AA-418A-9702-4ABF4DBD1F53}">
      <dsp:nvSpPr>
        <dsp:cNvPr id="0" name=""/>
        <dsp:cNvSpPr/>
      </dsp:nvSpPr>
      <dsp:spPr>
        <a:xfrm>
          <a:off x="4318559" y="2138616"/>
          <a:ext cx="1188954" cy="719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318559" y="2138616"/>
        <a:ext cx="1188954" cy="719953"/>
      </dsp:txXfrm>
    </dsp:sp>
    <dsp:sp modelId="{65C1147C-7F84-4F9E-B319-C6AEC4FCFD55}">
      <dsp:nvSpPr>
        <dsp:cNvPr id="0" name=""/>
        <dsp:cNvSpPr/>
      </dsp:nvSpPr>
      <dsp:spPr>
        <a:xfrm>
          <a:off x="6476511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2138616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2739514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3583671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95829" y="2739514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O</a:t>
          </a:r>
          <a:endParaRPr lang="es-ES" sz="1200" kern="1200" dirty="0"/>
        </a:p>
      </dsp:txBody>
      <dsp:txXfrm>
        <a:off x="7195829" y="3583671"/>
        <a:ext cx="1188954" cy="594477"/>
      </dsp:txXfrm>
    </dsp:sp>
    <dsp:sp modelId="{1DCB883C-788D-44AC-A2ED-2892FC8ED60D}">
      <dsp:nvSpPr>
        <dsp:cNvPr id="0" name=""/>
        <dsp:cNvSpPr/>
      </dsp:nvSpPr>
      <dsp:spPr>
        <a:xfrm>
          <a:off x="2879925" y="129445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879925" y="1294459"/>
        <a:ext cx="1188954" cy="5944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84677" y="1662064"/>
          <a:ext cx="156061" cy="683698"/>
        </a:xfrm>
        <a:custGeom>
          <a:avLst/>
          <a:gdLst/>
          <a:ahLst/>
          <a:cxnLst/>
          <a:rect l="0" t="0" r="0" b="0"/>
          <a:pathLst>
            <a:path>
              <a:moveTo>
                <a:pt x="156061" y="0"/>
              </a:moveTo>
              <a:lnTo>
                <a:pt x="156061" y="683698"/>
              </a:lnTo>
              <a:lnTo>
                <a:pt x="0" y="68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3596846" y="1211334"/>
              </a:lnTo>
              <a:lnTo>
                <a:pt x="3596846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1798423" y="1211334"/>
              </a:lnTo>
              <a:lnTo>
                <a:pt x="1798423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662064"/>
          <a:ext cx="91440" cy="1367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542315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1798423" y="0"/>
              </a:moveTo>
              <a:lnTo>
                <a:pt x="1798423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743892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3596846" y="0"/>
              </a:moveTo>
              <a:lnTo>
                <a:pt x="3596846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597588" y="918914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597588" y="918914"/>
        <a:ext cx="1486300" cy="743150"/>
      </dsp:txXfrm>
    </dsp:sp>
    <dsp:sp modelId="{EAFE15F1-740D-499D-A9EB-2AF12AEC4E64}">
      <dsp:nvSpPr>
        <dsp:cNvPr id="0" name=""/>
        <dsp:cNvSpPr/>
      </dsp:nvSpPr>
      <dsp:spPr>
        <a:xfrm>
          <a:off x="741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41" y="3029461"/>
        <a:ext cx="1486300" cy="743150"/>
      </dsp:txXfrm>
    </dsp:sp>
    <dsp:sp modelId="{F439CFAB-A6C0-41A2-B8D8-271470E343FB}">
      <dsp:nvSpPr>
        <dsp:cNvPr id="0" name=""/>
        <dsp:cNvSpPr/>
      </dsp:nvSpPr>
      <dsp:spPr>
        <a:xfrm>
          <a:off x="179916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99165" y="3029461"/>
        <a:ext cx="1486300" cy="743150"/>
      </dsp:txXfrm>
    </dsp:sp>
    <dsp:sp modelId="{5B7CB75E-0C79-42B5-AD66-B0462BAB356C}">
      <dsp:nvSpPr>
        <dsp:cNvPr id="0" name=""/>
        <dsp:cNvSpPr/>
      </dsp:nvSpPr>
      <dsp:spPr>
        <a:xfrm>
          <a:off x="3597588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597588" y="3029461"/>
        <a:ext cx="1486300" cy="743150"/>
      </dsp:txXfrm>
    </dsp:sp>
    <dsp:sp modelId="{BCE779C9-E6DC-4BB5-916B-42DEF69034F0}">
      <dsp:nvSpPr>
        <dsp:cNvPr id="0" name=""/>
        <dsp:cNvSpPr/>
      </dsp:nvSpPr>
      <dsp:spPr>
        <a:xfrm>
          <a:off x="5396012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396012" y="3029461"/>
        <a:ext cx="1486300" cy="743150"/>
      </dsp:txXfrm>
    </dsp:sp>
    <dsp:sp modelId="{2D30FC6A-F12B-411D-89CD-8F0CA156B0DD}">
      <dsp:nvSpPr>
        <dsp:cNvPr id="0" name=""/>
        <dsp:cNvSpPr/>
      </dsp:nvSpPr>
      <dsp:spPr>
        <a:xfrm>
          <a:off x="719443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94435" y="3029461"/>
        <a:ext cx="1486300" cy="743150"/>
      </dsp:txXfrm>
    </dsp:sp>
    <dsp:sp modelId="{1FD2D8CC-BA3B-434D-88BB-D6A960BA3113}">
      <dsp:nvSpPr>
        <dsp:cNvPr id="0" name=""/>
        <dsp:cNvSpPr/>
      </dsp:nvSpPr>
      <dsp:spPr>
        <a:xfrm>
          <a:off x="2698377" y="1974187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698377" y="1974187"/>
        <a:ext cx="1486300" cy="743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1" y="1315927"/>
          <a:ext cx="313799" cy="620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661"/>
              </a:lnTo>
              <a:lnTo>
                <a:pt x="313799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753228" y="1315927"/>
          <a:ext cx="222763" cy="620661"/>
        </a:xfrm>
        <a:custGeom>
          <a:avLst/>
          <a:gdLst/>
          <a:ahLst/>
          <a:cxnLst/>
          <a:rect l="0" t="0" r="0" b="0"/>
          <a:pathLst>
            <a:path>
              <a:moveTo>
                <a:pt x="222763" y="0"/>
              </a:moveTo>
              <a:lnTo>
                <a:pt x="222763" y="620661"/>
              </a:lnTo>
              <a:lnTo>
                <a:pt x="0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18"/>
              </a:lnTo>
              <a:lnTo>
                <a:pt x="1283541" y="290918"/>
              </a:lnTo>
              <a:lnTo>
                <a:pt x="1283541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692450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1283541" y="0"/>
              </a:moveTo>
              <a:lnTo>
                <a:pt x="1283541" y="290918"/>
              </a:lnTo>
              <a:lnTo>
                <a:pt x="0" y="290918"/>
              </a:lnTo>
              <a:lnTo>
                <a:pt x="0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315927"/>
          <a:ext cx="91440" cy="1319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9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15213" y="255149"/>
          <a:ext cx="2121556" cy="1060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915213" y="255149"/>
        <a:ext cx="2121556" cy="1060778"/>
      </dsp:txXfrm>
    </dsp:sp>
    <dsp:sp modelId="{086950E9-743A-4495-98E4-541B4F97974D}">
      <dsp:nvSpPr>
        <dsp:cNvPr id="0" name=""/>
        <dsp:cNvSpPr/>
      </dsp:nvSpPr>
      <dsp:spPr>
        <a:xfrm>
          <a:off x="1915213" y="2634931"/>
          <a:ext cx="2121556" cy="848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15213" y="2634931"/>
        <a:ext cx="2121556" cy="848336"/>
      </dsp:txXfrm>
    </dsp:sp>
    <dsp:sp modelId="{1188F178-7FDF-4815-BB89-8365F58972F8}">
      <dsp:nvSpPr>
        <dsp:cNvPr id="0" name=""/>
        <dsp:cNvSpPr/>
      </dsp:nvSpPr>
      <dsp:spPr>
        <a:xfrm>
          <a:off x="631671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31671" y="3996949"/>
        <a:ext cx="2121556" cy="877592"/>
      </dsp:txXfrm>
    </dsp:sp>
    <dsp:sp modelId="{B6B9E623-1CDB-4588-B45C-F85CB3BA8F77}">
      <dsp:nvSpPr>
        <dsp:cNvPr id="0" name=""/>
        <dsp:cNvSpPr/>
      </dsp:nvSpPr>
      <dsp:spPr>
        <a:xfrm>
          <a:off x="3198755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98755" y="3996949"/>
        <a:ext cx="2121556" cy="877592"/>
      </dsp:txXfrm>
    </dsp:sp>
    <dsp:sp modelId="{63F093BD-CAAF-40A7-B590-54C5948C490E}">
      <dsp:nvSpPr>
        <dsp:cNvPr id="0" name=""/>
        <dsp:cNvSpPr/>
      </dsp:nvSpPr>
      <dsp:spPr>
        <a:xfrm>
          <a:off x="813743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3743" y="1548694"/>
        <a:ext cx="1939484" cy="775789"/>
      </dsp:txXfrm>
    </dsp:sp>
    <dsp:sp modelId="{343812E9-0047-40DA-9DFF-0E300689337E}">
      <dsp:nvSpPr>
        <dsp:cNvPr id="0" name=""/>
        <dsp:cNvSpPr/>
      </dsp:nvSpPr>
      <dsp:spPr>
        <a:xfrm>
          <a:off x="3289791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89791" y="1548694"/>
        <a:ext cx="1939484" cy="77578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96"/>
              </a:lnTo>
              <a:lnTo>
                <a:pt x="150628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173810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150628" y="0"/>
              </a:moveTo>
              <a:lnTo>
                <a:pt x="150628" y="659896"/>
              </a:lnTo>
              <a:lnTo>
                <a:pt x="0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2603721" y="1169164"/>
              </a:lnTo>
              <a:lnTo>
                <a:pt x="2603721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324439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867907" y="1169164"/>
              </a:lnTo>
              <a:lnTo>
                <a:pt x="867907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867907" y="0"/>
              </a:moveTo>
              <a:lnTo>
                <a:pt x="867907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2603721" y="0"/>
              </a:moveTo>
              <a:lnTo>
                <a:pt x="2603721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607160" y="778864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607160" y="778864"/>
        <a:ext cx="1434557" cy="717278"/>
      </dsp:txXfrm>
    </dsp:sp>
    <dsp:sp modelId="{2E6F7FA2-41A7-4747-B3BB-DA46FB9CD60B}">
      <dsp:nvSpPr>
        <dsp:cNvPr id="0" name=""/>
        <dsp:cNvSpPr/>
      </dsp:nvSpPr>
      <dsp:spPr>
        <a:xfrm>
          <a:off x="3439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39" y="2815935"/>
        <a:ext cx="1434557" cy="717278"/>
      </dsp:txXfrm>
    </dsp:sp>
    <dsp:sp modelId="{0DC8F29D-F261-41AA-9A88-9D1575A8D9E3}">
      <dsp:nvSpPr>
        <dsp:cNvPr id="0" name=""/>
        <dsp:cNvSpPr/>
      </dsp:nvSpPr>
      <dsp:spPr>
        <a:xfrm>
          <a:off x="1739253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39253" y="2815935"/>
        <a:ext cx="1434557" cy="717278"/>
      </dsp:txXfrm>
    </dsp:sp>
    <dsp:sp modelId="{46F385A4-259A-4A6B-A98E-96EE88B74C72}">
      <dsp:nvSpPr>
        <dsp:cNvPr id="0" name=""/>
        <dsp:cNvSpPr/>
      </dsp:nvSpPr>
      <dsp:spPr>
        <a:xfrm>
          <a:off x="3475068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75068" y="2815935"/>
        <a:ext cx="1434557" cy="717278"/>
      </dsp:txXfrm>
    </dsp:sp>
    <dsp:sp modelId="{C6910EE0-408A-4450-A2D1-A63EF8D20EEA}">
      <dsp:nvSpPr>
        <dsp:cNvPr id="0" name=""/>
        <dsp:cNvSpPr/>
      </dsp:nvSpPr>
      <dsp:spPr>
        <a:xfrm>
          <a:off x="5210882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5210882" y="2815935"/>
        <a:ext cx="1434557" cy="717278"/>
      </dsp:txXfrm>
    </dsp:sp>
    <dsp:sp modelId="{C0CD15E1-2301-4103-BB93-C0900E8D60FD}">
      <dsp:nvSpPr>
        <dsp:cNvPr id="0" name=""/>
        <dsp:cNvSpPr/>
      </dsp:nvSpPr>
      <dsp:spPr>
        <a:xfrm>
          <a:off x="1739253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39253" y="1797400"/>
        <a:ext cx="1434557" cy="717278"/>
      </dsp:txXfrm>
    </dsp:sp>
    <dsp:sp modelId="{C13FFAA3-CA1A-45D1-B32F-9142124C6664}">
      <dsp:nvSpPr>
        <dsp:cNvPr id="0" name=""/>
        <dsp:cNvSpPr/>
      </dsp:nvSpPr>
      <dsp:spPr>
        <a:xfrm>
          <a:off x="3475068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75068" y="1797400"/>
        <a:ext cx="1434557" cy="71727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967878" y="321071"/>
          <a:ext cx="2160242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kern="1200" dirty="0" smtClean="0">
              <a:latin typeface="Calibri" panose="020F0502020204030204" pitchFamily="34" charset="0"/>
            </a:rPr>
            <a:t>1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67878" y="321071"/>
        <a:ext cx="2160242" cy="891108"/>
      </dsp:txXfrm>
    </dsp:sp>
    <dsp:sp modelId="{466D8C12-7584-4133-9262-1096EA141629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09" y="2851819"/>
        <a:ext cx="1782216" cy="891108"/>
      </dsp:txXfrm>
    </dsp:sp>
    <dsp:sp modelId="{FC0023AF-D2E5-4C0B-A073-6EBAEDA3FF4C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156891" y="2851819"/>
        <a:ext cx="1782216" cy="891108"/>
      </dsp:txXfrm>
    </dsp:sp>
    <dsp:sp modelId="{1E8D5867-527B-42C2-B417-60D882ECC09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313373" y="2851819"/>
        <a:ext cx="1782216" cy="891108"/>
      </dsp:txXfrm>
    </dsp:sp>
    <dsp:sp modelId="{9389BE4D-8A49-4416-981D-1745AAED9B1D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53034" y="252957"/>
          <a:ext cx="201623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2553034" y="252957"/>
        <a:ext cx="2016230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863093" y="1344016"/>
        <a:ext cx="1536702" cy="768351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252957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792798" y="252957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863093" y="1344016"/>
        <a:ext cx="1536702" cy="76835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825864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3002047" y="1059854"/>
          <a:ext cx="91440" cy="19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991087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087" y="3175"/>
        <a:ext cx="2113359" cy="1056679"/>
      </dsp:txXfrm>
    </dsp:sp>
    <dsp:sp modelId="{7537FDA9-B49B-442D-9DE3-BBA9A8C44385}">
      <dsp:nvSpPr>
        <dsp:cNvPr id="0" name=""/>
        <dsp:cNvSpPr/>
      </dsp:nvSpPr>
      <dsp:spPr>
        <a:xfrm>
          <a:off x="199108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087" y="3004145"/>
        <a:ext cx="2113359" cy="1056679"/>
      </dsp:txXfrm>
    </dsp:sp>
    <dsp:sp modelId="{9343905C-19EC-4254-819E-4EA95F0DF57C}">
      <dsp:nvSpPr>
        <dsp:cNvPr id="0" name=""/>
        <dsp:cNvSpPr/>
      </dsp:nvSpPr>
      <dsp:spPr>
        <a:xfrm>
          <a:off x="712505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505" y="1503660"/>
        <a:ext cx="2113359" cy="105667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354213"/>
          <a:ext cx="91440" cy="56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239500" y="1426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239500" y="1426"/>
        <a:ext cx="2705574" cy="1352787"/>
      </dsp:txXfrm>
    </dsp:sp>
    <dsp:sp modelId="{5FC0240D-E289-42F4-A8DF-1DDEE67D73CD}">
      <dsp:nvSpPr>
        <dsp:cNvPr id="0" name=""/>
        <dsp:cNvSpPr/>
      </dsp:nvSpPr>
      <dsp:spPr>
        <a:xfrm>
          <a:off x="1239500" y="1922384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239500" y="1922384"/>
        <a:ext cx="2705574" cy="135278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48000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278582" y="1722387"/>
              </a:lnTo>
              <a:lnTo>
                <a:pt x="1278582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769417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320" y="3175"/>
        <a:ext cx="2113359" cy="1056679"/>
      </dsp:txXfrm>
    </dsp:sp>
    <dsp:sp modelId="{027E0837-CF06-434B-8453-53E974BA80E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3004145"/>
        <a:ext cx="2113359" cy="1056679"/>
      </dsp:txXfrm>
    </dsp:sp>
    <dsp:sp modelId="{4F22EBA1-8B10-4175-9402-BEF5DECABA63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latin typeface="Calibri" panose="020F0502020204030204" pitchFamily="34" charset="0"/>
            </a:rPr>
            <a:t>General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269902" y="3004145"/>
        <a:ext cx="2113359" cy="1056679"/>
      </dsp:txXfrm>
    </dsp:sp>
    <dsp:sp modelId="{63464403-3396-417A-B9B2-F4D87917F733}">
      <dsp:nvSpPr>
        <dsp:cNvPr id="0" name=""/>
        <dsp:cNvSpPr/>
      </dsp:nvSpPr>
      <dsp:spPr>
        <a:xfrm>
          <a:off x="712737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1503660"/>
        <a:ext cx="2113359" cy="105667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205137"/>
          <a:ext cx="91440" cy="505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8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1063796" y="682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1063796" y="682"/>
        <a:ext cx="2408910" cy="1204455"/>
      </dsp:txXfrm>
    </dsp:sp>
    <dsp:sp modelId="{93BF9B31-32B1-401C-8331-DD294931117D}">
      <dsp:nvSpPr>
        <dsp:cNvPr id="0" name=""/>
        <dsp:cNvSpPr/>
      </dsp:nvSpPr>
      <dsp:spPr>
        <a:xfrm>
          <a:off x="1063796" y="1711008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O </a:t>
          </a:r>
        </a:p>
      </dsp:txBody>
      <dsp:txXfrm>
        <a:off x="1063796" y="1711008"/>
        <a:ext cx="2408910" cy="1204455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273542"/>
          <a:ext cx="91440" cy="534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43337" y="1829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643337" y="1829"/>
        <a:ext cx="2543427" cy="1271713"/>
      </dsp:txXfrm>
    </dsp:sp>
    <dsp:sp modelId="{A6CC9120-299E-4DD8-8C13-707BEE0A1BC5}">
      <dsp:nvSpPr>
        <dsp:cNvPr id="0" name=""/>
        <dsp:cNvSpPr/>
      </dsp:nvSpPr>
      <dsp:spPr>
        <a:xfrm>
          <a:off x="643337" y="1807662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643337" y="1807662"/>
        <a:ext cx="2543427" cy="12717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1946577"/>
          <a:ext cx="2622465" cy="47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674"/>
              </a:lnTo>
              <a:lnTo>
                <a:pt x="2622465" y="321674"/>
              </a:lnTo>
              <a:lnTo>
                <a:pt x="2622465" y="4733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1946577"/>
          <a:ext cx="874155" cy="47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674"/>
              </a:lnTo>
              <a:lnTo>
                <a:pt x="874155" y="321674"/>
              </a:lnTo>
              <a:lnTo>
                <a:pt x="874155" y="4733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1946577"/>
          <a:ext cx="874155" cy="473387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321674"/>
              </a:lnTo>
              <a:lnTo>
                <a:pt x="0" y="321674"/>
              </a:lnTo>
              <a:lnTo>
                <a:pt x="0" y="4733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1946577"/>
          <a:ext cx="2622465" cy="473387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321674"/>
              </a:lnTo>
              <a:lnTo>
                <a:pt x="0" y="321674"/>
              </a:lnTo>
              <a:lnTo>
                <a:pt x="0" y="4733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625929" y="1224135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25929" y="1224135"/>
        <a:ext cx="1444884" cy="722442"/>
      </dsp:txXfrm>
    </dsp:sp>
    <dsp:sp modelId="{A8990391-8BC5-47C2-AC60-DE385918E6C0}">
      <dsp:nvSpPr>
        <dsp:cNvPr id="0" name=""/>
        <dsp:cNvSpPr/>
      </dsp:nvSpPr>
      <dsp:spPr>
        <a:xfrm>
          <a:off x="346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64" y="2419964"/>
        <a:ext cx="1444884" cy="722442"/>
      </dsp:txXfrm>
    </dsp:sp>
    <dsp:sp modelId="{0C383773-3E75-40C1-8F41-944F99267FEE}">
      <dsp:nvSpPr>
        <dsp:cNvPr id="0" name=""/>
        <dsp:cNvSpPr/>
      </dsp:nvSpPr>
      <dsp:spPr>
        <a:xfrm>
          <a:off x="175177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774" y="2419964"/>
        <a:ext cx="1444884" cy="722442"/>
      </dsp:txXfrm>
    </dsp:sp>
    <dsp:sp modelId="{01A0B41B-7573-4DE0-B7B2-1833FFE8216D}">
      <dsp:nvSpPr>
        <dsp:cNvPr id="0" name=""/>
        <dsp:cNvSpPr/>
      </dsp:nvSpPr>
      <dsp:spPr>
        <a:xfrm>
          <a:off x="350008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00084" y="2419964"/>
        <a:ext cx="1444884" cy="722442"/>
      </dsp:txXfrm>
    </dsp:sp>
    <dsp:sp modelId="{BA3CFFF1-5937-4474-84EB-077FB0973A74}">
      <dsp:nvSpPr>
        <dsp:cNvPr id="0" name=""/>
        <dsp:cNvSpPr/>
      </dsp:nvSpPr>
      <dsp:spPr>
        <a:xfrm>
          <a:off x="5248395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8395" y="2419964"/>
        <a:ext cx="1444884" cy="72244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981516" y="981810"/>
          <a:ext cx="195024" cy="854393"/>
        </a:xfrm>
        <a:custGeom>
          <a:avLst/>
          <a:gdLst/>
          <a:ahLst/>
          <a:cxnLst/>
          <a:rect l="0" t="0" r="0" b="0"/>
          <a:pathLst>
            <a:path>
              <a:moveTo>
                <a:pt x="195024" y="0"/>
              </a:moveTo>
              <a:lnTo>
                <a:pt x="195024" y="854393"/>
              </a:lnTo>
              <a:lnTo>
                <a:pt x="0" y="854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176541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762"/>
              </a:lnTo>
              <a:lnTo>
                <a:pt x="2247426" y="1513762"/>
              </a:lnTo>
              <a:lnTo>
                <a:pt x="2247426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981810"/>
          <a:ext cx="91440" cy="170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1513762"/>
              </a:lnTo>
              <a:lnTo>
                <a:pt x="0" y="1513762"/>
              </a:lnTo>
              <a:lnTo>
                <a:pt x="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47852" y="53121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47852" y="53121"/>
        <a:ext cx="1857377" cy="928688"/>
      </dsp:txXfrm>
    </dsp:sp>
    <dsp:sp modelId="{68F90279-E630-440E-8937-16E69DB36ADA}">
      <dsp:nvSpPr>
        <dsp:cNvPr id="0" name=""/>
        <dsp:cNvSpPr/>
      </dsp:nvSpPr>
      <dsp:spPr>
        <a:xfrm>
          <a:off x="426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26" y="2690597"/>
        <a:ext cx="1857377" cy="928688"/>
      </dsp:txXfrm>
    </dsp:sp>
    <dsp:sp modelId="{FD85042B-3A5E-41AD-8A4A-B4AFFF75C61F}">
      <dsp:nvSpPr>
        <dsp:cNvPr id="0" name=""/>
        <dsp:cNvSpPr/>
      </dsp:nvSpPr>
      <dsp:spPr>
        <a:xfrm>
          <a:off x="2247852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247852" y="2690597"/>
        <a:ext cx="1857377" cy="928688"/>
      </dsp:txXfrm>
    </dsp:sp>
    <dsp:sp modelId="{B007F721-2441-4550-B12D-646D3DE57F71}">
      <dsp:nvSpPr>
        <dsp:cNvPr id="0" name=""/>
        <dsp:cNvSpPr/>
      </dsp:nvSpPr>
      <dsp:spPr>
        <a:xfrm>
          <a:off x="4495279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495279" y="2690597"/>
        <a:ext cx="1857377" cy="928688"/>
      </dsp:txXfrm>
    </dsp:sp>
    <dsp:sp modelId="{96C211A2-E9F8-42E0-B8C2-16D65DF6A4DB}">
      <dsp:nvSpPr>
        <dsp:cNvPr id="0" name=""/>
        <dsp:cNvSpPr/>
      </dsp:nvSpPr>
      <dsp:spPr>
        <a:xfrm>
          <a:off x="1124139" y="1371859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124139" y="1371859"/>
        <a:ext cx="1857377" cy="92868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63093" y="1820289"/>
        <a:ext cx="1536702" cy="76835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135B4-59A8-4087-A704-6ECF5815026D}">
      <dsp:nvSpPr>
        <dsp:cNvPr id="0" name=""/>
        <dsp:cNvSpPr/>
      </dsp:nvSpPr>
      <dsp:spPr>
        <a:xfrm>
          <a:off x="3861853" y="2507516"/>
          <a:ext cx="2777672" cy="6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833"/>
              </a:lnTo>
              <a:lnTo>
                <a:pt x="2777672" y="381833"/>
              </a:lnTo>
              <a:lnTo>
                <a:pt x="2777672" y="6205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2507516"/>
          <a:ext cx="91440" cy="620564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381833"/>
              </a:lnTo>
              <a:lnTo>
                <a:pt x="45720" y="381833"/>
              </a:lnTo>
              <a:lnTo>
                <a:pt x="45720" y="6205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2507516"/>
          <a:ext cx="2724515" cy="620564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381833"/>
              </a:lnTo>
              <a:lnTo>
                <a:pt x="0" y="381833"/>
              </a:lnTo>
              <a:lnTo>
                <a:pt x="0" y="6205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520274" y="1604839"/>
          <a:ext cx="2683158" cy="9026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520274" y="1604839"/>
        <a:ext cx="2683158" cy="902677"/>
      </dsp:txXfrm>
    </dsp:sp>
    <dsp:sp modelId="{ECD6F034-0843-4543-A3AE-98E7E38A772F}">
      <dsp:nvSpPr>
        <dsp:cNvPr id="0" name=""/>
        <dsp:cNvSpPr/>
      </dsp:nvSpPr>
      <dsp:spPr>
        <a:xfrm>
          <a:off x="522" y="312808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22" y="3128081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12808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2722195" y="3128081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12808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Programas</a:t>
          </a:r>
          <a:endParaRPr lang="es-ES" sz="1200" kern="1200" dirty="0" smtClean="0"/>
        </a:p>
      </dsp:txBody>
      <dsp:txXfrm>
        <a:off x="5502710" y="3128081"/>
        <a:ext cx="2273631" cy="808196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2880319" y="2376263"/>
          <a:ext cx="310084" cy="716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17"/>
              </a:lnTo>
              <a:lnTo>
                <a:pt x="310084" y="716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625853" y="2376263"/>
          <a:ext cx="254466" cy="716917"/>
        </a:xfrm>
        <a:custGeom>
          <a:avLst/>
          <a:gdLst/>
          <a:ahLst/>
          <a:cxnLst/>
          <a:rect l="0" t="0" r="0" b="0"/>
          <a:pathLst>
            <a:path>
              <a:moveTo>
                <a:pt x="254466" y="0"/>
              </a:moveTo>
              <a:lnTo>
                <a:pt x="254466" y="716917"/>
              </a:lnTo>
              <a:lnTo>
                <a:pt x="0" y="716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0ED34-2937-4F7F-88DB-4E92B0C2C193}">
      <dsp:nvSpPr>
        <dsp:cNvPr id="0" name=""/>
        <dsp:cNvSpPr/>
      </dsp:nvSpPr>
      <dsp:spPr>
        <a:xfrm>
          <a:off x="2880319" y="2376263"/>
          <a:ext cx="1333230" cy="1680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640"/>
              </a:lnTo>
              <a:lnTo>
                <a:pt x="1333230" y="1431640"/>
              </a:lnTo>
              <a:lnTo>
                <a:pt x="1333230" y="16808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A373C-C254-4F0A-B0B2-57BDBD7DFCCD}">
      <dsp:nvSpPr>
        <dsp:cNvPr id="0" name=""/>
        <dsp:cNvSpPr/>
      </dsp:nvSpPr>
      <dsp:spPr>
        <a:xfrm>
          <a:off x="1599230" y="2376263"/>
          <a:ext cx="1281089" cy="1679283"/>
        </a:xfrm>
        <a:custGeom>
          <a:avLst/>
          <a:gdLst/>
          <a:ahLst/>
          <a:cxnLst/>
          <a:rect l="0" t="0" r="0" b="0"/>
          <a:pathLst>
            <a:path>
              <a:moveTo>
                <a:pt x="1281089" y="0"/>
              </a:moveTo>
              <a:lnTo>
                <a:pt x="1281089" y="1430085"/>
              </a:lnTo>
              <a:lnTo>
                <a:pt x="0" y="1430085"/>
              </a:lnTo>
              <a:lnTo>
                <a:pt x="0" y="16792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6D7C6-90AB-480B-8EF0-9C065024394F}">
      <dsp:nvSpPr>
        <dsp:cNvPr id="0" name=""/>
        <dsp:cNvSpPr/>
      </dsp:nvSpPr>
      <dsp:spPr>
        <a:xfrm>
          <a:off x="2834599" y="1008109"/>
          <a:ext cx="91440" cy="34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5DE52-593B-4418-AA78-C0E33E014B33}">
      <dsp:nvSpPr>
        <dsp:cNvPr id="0" name=""/>
        <dsp:cNvSpPr/>
      </dsp:nvSpPr>
      <dsp:spPr>
        <a:xfrm>
          <a:off x="1693664" y="300577"/>
          <a:ext cx="2373310" cy="7075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693664" y="300577"/>
        <a:ext cx="2373310" cy="707531"/>
      </dsp:txXfrm>
    </dsp:sp>
    <dsp:sp modelId="{10BA7986-162A-4982-BABD-8180AEA9457B}">
      <dsp:nvSpPr>
        <dsp:cNvPr id="0" name=""/>
        <dsp:cNvSpPr/>
      </dsp:nvSpPr>
      <dsp:spPr>
        <a:xfrm>
          <a:off x="1693664" y="1352749"/>
          <a:ext cx="2373310" cy="1023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693664" y="1352749"/>
        <a:ext cx="2373310" cy="1023513"/>
      </dsp:txXfrm>
    </dsp:sp>
    <dsp:sp modelId="{1EBF0D39-EDC9-4FC4-ADBE-3B8EE4449A9F}">
      <dsp:nvSpPr>
        <dsp:cNvPr id="0" name=""/>
        <dsp:cNvSpPr/>
      </dsp:nvSpPr>
      <dsp:spPr>
        <a:xfrm>
          <a:off x="576072" y="4055546"/>
          <a:ext cx="2046315" cy="768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576072" y="4055546"/>
        <a:ext cx="2046315" cy="768988"/>
      </dsp:txXfrm>
    </dsp:sp>
    <dsp:sp modelId="{42214CB6-05E6-49DD-B9AC-8B7FEE9BB4F0}">
      <dsp:nvSpPr>
        <dsp:cNvPr id="0" name=""/>
        <dsp:cNvSpPr/>
      </dsp:nvSpPr>
      <dsp:spPr>
        <a:xfrm>
          <a:off x="3190393" y="4057101"/>
          <a:ext cx="2046315" cy="7673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190393" y="4057101"/>
        <a:ext cx="2046315" cy="767362"/>
      </dsp:txXfrm>
    </dsp:sp>
    <dsp:sp modelId="{89B0C5B1-098B-433A-B975-941F45EBA7D3}">
      <dsp:nvSpPr>
        <dsp:cNvPr id="0" name=""/>
        <dsp:cNvSpPr/>
      </dsp:nvSpPr>
      <dsp:spPr>
        <a:xfrm>
          <a:off x="787273" y="2736306"/>
          <a:ext cx="1838579" cy="71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87273" y="2736306"/>
        <a:ext cx="1838579" cy="713749"/>
      </dsp:txXfrm>
    </dsp:sp>
    <dsp:sp modelId="{78477EE5-B0CD-436E-96B2-5A846FA6A823}">
      <dsp:nvSpPr>
        <dsp:cNvPr id="0" name=""/>
        <dsp:cNvSpPr/>
      </dsp:nvSpPr>
      <dsp:spPr>
        <a:xfrm>
          <a:off x="3190404" y="2736306"/>
          <a:ext cx="1838579" cy="71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3190404" y="2736306"/>
        <a:ext cx="1838579" cy="71374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2902669" y="694461"/>
          <a:ext cx="145330" cy="4285517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4285517"/>
              </a:lnTo>
              <a:lnTo>
                <a:pt x="0" y="4285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48000" y="694461"/>
          <a:ext cx="145330" cy="342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11"/>
              </a:lnTo>
              <a:lnTo>
                <a:pt x="145330" y="34240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A516D-BE1D-43F6-96FD-D498B6C877DB}">
      <dsp:nvSpPr>
        <dsp:cNvPr id="0" name=""/>
        <dsp:cNvSpPr/>
      </dsp:nvSpPr>
      <dsp:spPr>
        <a:xfrm>
          <a:off x="2902669" y="694461"/>
          <a:ext cx="145330" cy="3421422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3421422"/>
              </a:lnTo>
              <a:lnTo>
                <a:pt x="0" y="3421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048000" y="694461"/>
          <a:ext cx="145330" cy="2559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9916"/>
              </a:lnTo>
              <a:lnTo>
                <a:pt x="145330" y="25599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02669" y="694461"/>
          <a:ext cx="145330" cy="2557328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2557328"/>
              </a:lnTo>
              <a:lnTo>
                <a:pt x="0" y="2557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48000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034"/>
              </a:lnTo>
              <a:lnTo>
                <a:pt x="14533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2902669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1565034"/>
              </a:lnTo>
              <a:lnTo>
                <a:pt x="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48000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686"/>
              </a:lnTo>
              <a:lnTo>
                <a:pt x="14533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2669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636686"/>
              </a:lnTo>
              <a:lnTo>
                <a:pt x="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800197" y="2411"/>
          <a:ext cx="2495604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1800197" y="2411"/>
        <a:ext cx="2495604" cy="692050"/>
      </dsp:txXfrm>
    </dsp:sp>
    <dsp:sp modelId="{907B92F7-AFBA-4A50-B054-4F4BE3C5BD64}">
      <dsp:nvSpPr>
        <dsp:cNvPr id="0" name=""/>
        <dsp:cNvSpPr/>
      </dsp:nvSpPr>
      <dsp:spPr>
        <a:xfrm>
          <a:off x="572119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72119" y="985123"/>
        <a:ext cx="2330550" cy="692050"/>
      </dsp:txXfrm>
    </dsp:sp>
    <dsp:sp modelId="{98D0B439-05E9-48E2-8366-542DD34C9435}">
      <dsp:nvSpPr>
        <dsp:cNvPr id="0" name=""/>
        <dsp:cNvSpPr/>
      </dsp:nvSpPr>
      <dsp:spPr>
        <a:xfrm>
          <a:off x="3193330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  <a:endParaRPr lang="es-ES" sz="1200" kern="1200" dirty="0" smtClean="0"/>
        </a:p>
      </dsp:txBody>
      <dsp:txXfrm>
        <a:off x="3193330" y="985123"/>
        <a:ext cx="2330550" cy="692050"/>
      </dsp:txXfrm>
    </dsp:sp>
    <dsp:sp modelId="{EB4EB18B-B3B5-44AA-A0D8-255ECC612E56}">
      <dsp:nvSpPr>
        <dsp:cNvPr id="0" name=""/>
        <dsp:cNvSpPr/>
      </dsp:nvSpPr>
      <dsp:spPr>
        <a:xfrm>
          <a:off x="572119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72119" y="1825646"/>
        <a:ext cx="2330550" cy="867700"/>
      </dsp:txXfrm>
    </dsp:sp>
    <dsp:sp modelId="{2CEB68AE-346B-4F99-9443-D3AF8E3F845E}">
      <dsp:nvSpPr>
        <dsp:cNvPr id="0" name=""/>
        <dsp:cNvSpPr/>
      </dsp:nvSpPr>
      <dsp:spPr>
        <a:xfrm>
          <a:off x="3193330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193330" y="1825646"/>
        <a:ext cx="2330550" cy="867700"/>
      </dsp:txXfrm>
    </dsp:sp>
    <dsp:sp modelId="{724BD599-F0BA-4C9F-8E3A-00C76D7BF2D8}">
      <dsp:nvSpPr>
        <dsp:cNvPr id="0" name=""/>
        <dsp:cNvSpPr/>
      </dsp:nvSpPr>
      <dsp:spPr>
        <a:xfrm>
          <a:off x="572119" y="290576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72119" y="2905764"/>
        <a:ext cx="2330550" cy="692050"/>
      </dsp:txXfrm>
    </dsp:sp>
    <dsp:sp modelId="{E88BB908-2DA5-4A10-8A8A-663536CE506E}">
      <dsp:nvSpPr>
        <dsp:cNvPr id="0" name=""/>
        <dsp:cNvSpPr/>
      </dsp:nvSpPr>
      <dsp:spPr>
        <a:xfrm>
          <a:off x="3193330" y="290835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3193330" y="2908353"/>
        <a:ext cx="2330550" cy="692050"/>
      </dsp:txXfrm>
    </dsp:sp>
    <dsp:sp modelId="{854BBD28-9250-4155-9D38-A604D67D965B}">
      <dsp:nvSpPr>
        <dsp:cNvPr id="0" name=""/>
        <dsp:cNvSpPr/>
      </dsp:nvSpPr>
      <dsp:spPr>
        <a:xfrm>
          <a:off x="572119" y="3769859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572119" y="3769859"/>
        <a:ext cx="2330550" cy="692050"/>
      </dsp:txXfrm>
    </dsp:sp>
    <dsp:sp modelId="{68DBA4D7-5E1A-43FE-99B5-255978C69DF9}">
      <dsp:nvSpPr>
        <dsp:cNvPr id="0" name=""/>
        <dsp:cNvSpPr/>
      </dsp:nvSpPr>
      <dsp:spPr>
        <a:xfrm>
          <a:off x="3193330" y="3772447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Mantenimiento A </a:t>
          </a:r>
        </a:p>
      </dsp:txBody>
      <dsp:txXfrm>
        <a:off x="3193330" y="3772447"/>
        <a:ext cx="2330550" cy="692050"/>
      </dsp:txXfrm>
    </dsp:sp>
    <dsp:sp modelId="{CBA7A604-34D3-4032-AA40-3F76CC23DF93}">
      <dsp:nvSpPr>
        <dsp:cNvPr id="0" name=""/>
        <dsp:cNvSpPr/>
      </dsp:nvSpPr>
      <dsp:spPr>
        <a:xfrm>
          <a:off x="572119" y="463395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572119" y="4633954"/>
        <a:ext cx="2330550" cy="69205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01"/>
              </a:lnTo>
              <a:lnTo>
                <a:pt x="126467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121908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126467" y="0"/>
              </a:moveTo>
              <a:lnTo>
                <a:pt x="126467" y="626301"/>
              </a:lnTo>
              <a:lnTo>
                <a:pt x="0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3643460" y="1053881"/>
              </a:lnTo>
              <a:lnTo>
                <a:pt x="364346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2186076" y="1053881"/>
              </a:lnTo>
              <a:lnTo>
                <a:pt x="2186076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728692" y="1053881"/>
              </a:lnTo>
              <a:lnTo>
                <a:pt x="728692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1008114"/>
          <a:ext cx="1941091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277829" y="1008114"/>
        <a:ext cx="1941091" cy="602224"/>
      </dsp:txXfrm>
    </dsp:sp>
    <dsp:sp modelId="{D5971C25-22CF-4024-94D8-B9C4ADE55CD0}">
      <dsp:nvSpPr>
        <dsp:cNvPr id="0" name=""/>
        <dsp:cNvSpPr/>
      </dsp:nvSpPr>
      <dsp:spPr>
        <a:xfrm>
          <a:off x="2690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2690" y="2790688"/>
        <a:ext cx="1204449" cy="881470"/>
      </dsp:txXfrm>
    </dsp:sp>
    <dsp:sp modelId="{B679DCC4-6138-4768-B5CD-F0704A279DA6}">
      <dsp:nvSpPr>
        <dsp:cNvPr id="0" name=""/>
        <dsp:cNvSpPr/>
      </dsp:nvSpPr>
      <dsp:spPr>
        <a:xfrm>
          <a:off x="1460074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1460074" y="2790688"/>
        <a:ext cx="1204449" cy="881470"/>
      </dsp:txXfrm>
    </dsp:sp>
    <dsp:sp modelId="{51C32D44-AB48-4718-9350-84BD6A582910}">
      <dsp:nvSpPr>
        <dsp:cNvPr id="0" name=""/>
        <dsp:cNvSpPr/>
      </dsp:nvSpPr>
      <dsp:spPr>
        <a:xfrm>
          <a:off x="2917458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17458" y="2790688"/>
        <a:ext cx="1204449" cy="881470"/>
      </dsp:txXfrm>
    </dsp:sp>
    <dsp:sp modelId="{5D05A064-B26B-40F1-BAB8-C952F71956E6}">
      <dsp:nvSpPr>
        <dsp:cNvPr id="0" name=""/>
        <dsp:cNvSpPr/>
      </dsp:nvSpPr>
      <dsp:spPr>
        <a:xfrm>
          <a:off x="4374842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4374842" y="2790688"/>
        <a:ext cx="1204449" cy="881470"/>
      </dsp:txXfrm>
    </dsp:sp>
    <dsp:sp modelId="{656C1EF5-BB9E-4B17-A830-A05B16235C81}">
      <dsp:nvSpPr>
        <dsp:cNvPr id="0" name=""/>
        <dsp:cNvSpPr/>
      </dsp:nvSpPr>
      <dsp:spPr>
        <a:xfrm>
          <a:off x="5832226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5832226" y="2790688"/>
        <a:ext cx="1204449" cy="881470"/>
      </dsp:txXfrm>
    </dsp:sp>
    <dsp:sp modelId="{05D76ADD-FDDA-4BD2-BF7D-F91383756818}">
      <dsp:nvSpPr>
        <dsp:cNvPr id="0" name=""/>
        <dsp:cNvSpPr/>
      </dsp:nvSpPr>
      <dsp:spPr>
        <a:xfrm>
          <a:off x="7289611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</a:t>
          </a:r>
          <a:r>
            <a:rPr lang="es-ES" sz="1200" kern="1200" dirty="0" smtClean="0"/>
            <a:t>A</a:t>
          </a:r>
          <a:endParaRPr lang="es-ES" sz="1200" kern="1200" dirty="0"/>
        </a:p>
      </dsp:txBody>
      <dsp:txXfrm>
        <a:off x="7289611" y="2790688"/>
        <a:ext cx="1204449" cy="881470"/>
      </dsp:txXfrm>
    </dsp:sp>
    <dsp:sp modelId="{32DA4FC1-38BF-44C8-B772-A5442007D112}">
      <dsp:nvSpPr>
        <dsp:cNvPr id="0" name=""/>
        <dsp:cNvSpPr/>
      </dsp:nvSpPr>
      <dsp:spPr>
        <a:xfrm>
          <a:off x="2917458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917458" y="1935528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374842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374842" y="1935528"/>
        <a:ext cx="1204449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048000" y="1349892"/>
          <a:ext cx="1670508" cy="57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098"/>
              </a:lnTo>
              <a:lnTo>
                <a:pt x="1670508" y="289098"/>
              </a:lnTo>
              <a:lnTo>
                <a:pt x="1670508" y="5781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382241" y="1349892"/>
          <a:ext cx="1665758" cy="578197"/>
        </a:xfrm>
        <a:custGeom>
          <a:avLst/>
          <a:gdLst/>
          <a:ahLst/>
          <a:cxnLst/>
          <a:rect l="0" t="0" r="0" b="0"/>
          <a:pathLst>
            <a:path>
              <a:moveTo>
                <a:pt x="1665758" y="0"/>
              </a:moveTo>
              <a:lnTo>
                <a:pt x="1665758" y="289098"/>
              </a:lnTo>
              <a:lnTo>
                <a:pt x="0" y="289098"/>
              </a:lnTo>
              <a:lnTo>
                <a:pt x="0" y="5781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1858758" y="759250"/>
          <a:ext cx="2378483" cy="5906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1858758" y="759250"/>
        <a:ext cx="2378483" cy="590642"/>
      </dsp:txXfrm>
    </dsp:sp>
    <dsp:sp modelId="{E4500AE6-F970-4C15-AEF7-7D9D80CAD4BF}">
      <dsp:nvSpPr>
        <dsp:cNvPr id="0" name=""/>
        <dsp:cNvSpPr/>
      </dsp:nvSpPr>
      <dsp:spPr>
        <a:xfrm>
          <a:off x="831" y="1928089"/>
          <a:ext cx="2762819" cy="1376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831" y="1928089"/>
        <a:ext cx="2762819" cy="1376618"/>
      </dsp:txXfrm>
    </dsp:sp>
    <dsp:sp modelId="{C1AB1745-0E2B-419A-A767-8341E429DDDD}">
      <dsp:nvSpPr>
        <dsp:cNvPr id="0" name=""/>
        <dsp:cNvSpPr/>
      </dsp:nvSpPr>
      <dsp:spPr>
        <a:xfrm>
          <a:off x="3341848" y="1928089"/>
          <a:ext cx="2753320" cy="137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341848" y="1928089"/>
        <a:ext cx="2753320" cy="1376660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37235" y="1825920"/>
          <a:ext cx="91440" cy="628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574"/>
              </a:lnTo>
              <a:lnTo>
                <a:pt x="50089" y="204574"/>
              </a:lnTo>
              <a:lnTo>
                <a:pt x="50089" y="628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851722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0" y="851722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253905" y="2454463"/>
          <a:ext cx="2666840" cy="1523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53905" y="2454463"/>
        <a:ext cx="2666840" cy="152390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1686" y="3252901"/>
          <a:ext cx="91440" cy="435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08"/>
              </a:lnTo>
              <a:lnTo>
                <a:pt x="62880" y="11608"/>
              </a:lnTo>
              <a:lnTo>
                <a:pt x="62880" y="4355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676" y="1674023"/>
          <a:ext cx="91440" cy="481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14"/>
              </a:lnTo>
              <a:lnTo>
                <a:pt x="47730" y="57114"/>
              </a:lnTo>
              <a:lnTo>
                <a:pt x="47730" y="4810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440" y="699825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2440" y="699825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462436" y="2155106"/>
          <a:ext cx="2249938" cy="1097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</a:t>
          </a:r>
          <a:r>
            <a:rPr lang="es-ES" sz="1200" kern="1200" dirty="0" smtClean="0"/>
            <a:t>Programas</a:t>
          </a:r>
          <a:endParaRPr lang="es-ES" sz="1200" kern="1200" dirty="0" smtClean="0"/>
        </a:p>
      </dsp:txBody>
      <dsp:txXfrm>
        <a:off x="462436" y="2155106"/>
        <a:ext cx="2249938" cy="1097794"/>
      </dsp:txXfrm>
    </dsp:sp>
    <dsp:sp modelId="{A26C7DD0-22C3-472F-8956-750A0E5B231F}">
      <dsp:nvSpPr>
        <dsp:cNvPr id="0" name=""/>
        <dsp:cNvSpPr/>
      </dsp:nvSpPr>
      <dsp:spPr>
        <a:xfrm>
          <a:off x="135920" y="3688477"/>
          <a:ext cx="2937292" cy="1396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35920" y="3688477"/>
        <a:ext cx="2937292" cy="1396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91320" y="3175"/>
        <a:ext cx="2113359" cy="1056679"/>
      </dsp:txXfrm>
    </dsp:sp>
    <dsp:sp modelId="{D16EA8BC-7653-4B40-800E-97DC84F26E35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91320" y="1503660"/>
        <a:ext cx="2113359" cy="1056679"/>
      </dsp:txXfrm>
    </dsp:sp>
    <dsp:sp modelId="{46D98955-34D8-4A0B-A542-AAEDAFBE03D5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Especialista 1 </a:t>
          </a:r>
        </a:p>
      </dsp:txBody>
      <dsp:txXfrm>
        <a:off x="712737" y="3004145"/>
        <a:ext cx="2113359" cy="1056679"/>
      </dsp:txXfrm>
    </dsp:sp>
    <dsp:sp modelId="{B6B4C1F5-6231-4957-B426-E5CB41B4305F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269902" y="3004145"/>
        <a:ext cx="2113359" cy="105667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5333" y="691050"/>
          <a:ext cx="112742" cy="414512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414512"/>
              </a:lnTo>
              <a:lnTo>
                <a:pt x="0" y="4145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30394"/>
          <a:ext cx="112742" cy="193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713"/>
              </a:lnTo>
              <a:lnTo>
                <a:pt x="112742" y="19327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670739" y="2130394"/>
          <a:ext cx="247336" cy="1942117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1942117"/>
              </a:lnTo>
              <a:lnTo>
                <a:pt x="0" y="19421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30394"/>
          <a:ext cx="112742" cy="114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307"/>
              </a:lnTo>
              <a:lnTo>
                <a:pt x="112742" y="11473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805333" y="2130394"/>
          <a:ext cx="112742" cy="1148445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1148445"/>
              </a:lnTo>
              <a:lnTo>
                <a:pt x="0" y="11484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30394"/>
          <a:ext cx="112742" cy="503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98"/>
              </a:lnTo>
              <a:lnTo>
                <a:pt x="112742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670739" y="2130394"/>
          <a:ext cx="247336" cy="503798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503798"/>
              </a:lnTo>
              <a:lnTo>
                <a:pt x="0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2322774" y="2509390"/>
              </a:lnTo>
              <a:lnTo>
                <a:pt x="2322774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774258" y="2509390"/>
              </a:lnTo>
              <a:lnTo>
                <a:pt x="774258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43817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774258" y="0"/>
              </a:moveTo>
              <a:lnTo>
                <a:pt x="774258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95301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2322774" y="0"/>
              </a:moveTo>
              <a:lnTo>
                <a:pt x="2322774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691050"/>
          <a:ext cx="91440" cy="815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52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80322" y="72007"/>
          <a:ext cx="2075507" cy="619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80322" y="72007"/>
        <a:ext cx="2075507" cy="619043"/>
      </dsp:txXfrm>
    </dsp:sp>
    <dsp:sp modelId="{F8108F41-11A6-4BB2-8576-6B4930629144}">
      <dsp:nvSpPr>
        <dsp:cNvPr id="0" name=""/>
        <dsp:cNvSpPr/>
      </dsp:nvSpPr>
      <dsp:spPr>
        <a:xfrm>
          <a:off x="2863507" y="1506331"/>
          <a:ext cx="2109137" cy="62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63507" y="1506331"/>
        <a:ext cx="2109137" cy="624063"/>
      </dsp:txXfrm>
    </dsp:sp>
    <dsp:sp modelId="{11551B0E-80FE-4254-A253-14C83B0C50C7}">
      <dsp:nvSpPr>
        <dsp:cNvPr id="0" name=""/>
        <dsp:cNvSpPr/>
      </dsp:nvSpPr>
      <dsp:spPr>
        <a:xfrm>
          <a:off x="933786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933786" y="4752527"/>
        <a:ext cx="1323030" cy="624175"/>
      </dsp:txXfrm>
    </dsp:sp>
    <dsp:sp modelId="{2EEBEA22-9BD2-4A9F-A1F3-609BC21C7AE5}">
      <dsp:nvSpPr>
        <dsp:cNvPr id="0" name=""/>
        <dsp:cNvSpPr/>
      </dsp:nvSpPr>
      <dsp:spPr>
        <a:xfrm>
          <a:off x="2482302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82302" y="4752527"/>
        <a:ext cx="1323030" cy="624175"/>
      </dsp:txXfrm>
    </dsp:sp>
    <dsp:sp modelId="{8AEAA738-2F36-495D-A68C-911F44B08C03}">
      <dsp:nvSpPr>
        <dsp:cNvPr id="0" name=""/>
        <dsp:cNvSpPr/>
      </dsp:nvSpPr>
      <dsp:spPr>
        <a:xfrm>
          <a:off x="4030818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0818" y="4752527"/>
        <a:ext cx="1323030" cy="624175"/>
      </dsp:txXfrm>
    </dsp:sp>
    <dsp:sp modelId="{1DE7D722-114D-4721-ADDA-CC085EBFC368}">
      <dsp:nvSpPr>
        <dsp:cNvPr id="0" name=""/>
        <dsp:cNvSpPr/>
      </dsp:nvSpPr>
      <dsp:spPr>
        <a:xfrm>
          <a:off x="5579334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579334" y="4752527"/>
        <a:ext cx="1323030" cy="624175"/>
      </dsp:txXfrm>
    </dsp:sp>
    <dsp:sp modelId="{0AABA6DA-87A5-43EC-95BE-BC48F9AF7895}">
      <dsp:nvSpPr>
        <dsp:cNvPr id="0" name=""/>
        <dsp:cNvSpPr/>
      </dsp:nvSpPr>
      <dsp:spPr>
        <a:xfrm>
          <a:off x="2596999" y="2404101"/>
          <a:ext cx="1073740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596999" y="2404101"/>
        <a:ext cx="1073740" cy="460183"/>
      </dsp:txXfrm>
    </dsp:sp>
    <dsp:sp modelId="{8A081B32-BDF2-4D1A-AF69-8CBF5EE8B12C}">
      <dsp:nvSpPr>
        <dsp:cNvPr id="0" name=""/>
        <dsp:cNvSpPr/>
      </dsp:nvSpPr>
      <dsp:spPr>
        <a:xfrm>
          <a:off x="4030818" y="2404101"/>
          <a:ext cx="1395797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030818" y="2404101"/>
        <a:ext cx="1395797" cy="460183"/>
      </dsp:txXfrm>
    </dsp:sp>
    <dsp:sp modelId="{3B8CDF9E-AE65-4855-9A43-9CD48C8658CD}">
      <dsp:nvSpPr>
        <dsp:cNvPr id="0" name=""/>
        <dsp:cNvSpPr/>
      </dsp:nvSpPr>
      <dsp:spPr>
        <a:xfrm>
          <a:off x="2596999" y="3048748"/>
          <a:ext cx="1208333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96999" y="3048748"/>
        <a:ext cx="1208333" cy="460183"/>
      </dsp:txXfrm>
    </dsp:sp>
    <dsp:sp modelId="{EE8EFEDB-7E3F-4BCD-877E-114C97F1281B}">
      <dsp:nvSpPr>
        <dsp:cNvPr id="0" name=""/>
        <dsp:cNvSpPr/>
      </dsp:nvSpPr>
      <dsp:spPr>
        <a:xfrm>
          <a:off x="4030818" y="2988049"/>
          <a:ext cx="1363703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030818" y="2988049"/>
        <a:ext cx="1363703" cy="579304"/>
      </dsp:txXfrm>
    </dsp:sp>
    <dsp:sp modelId="{DC721B39-18A0-4D91-B808-876D1010FB01}">
      <dsp:nvSpPr>
        <dsp:cNvPr id="0" name=""/>
        <dsp:cNvSpPr/>
      </dsp:nvSpPr>
      <dsp:spPr>
        <a:xfrm>
          <a:off x="2596999" y="3782859"/>
          <a:ext cx="1073740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596999" y="3782859"/>
        <a:ext cx="1073740" cy="579304"/>
      </dsp:txXfrm>
    </dsp:sp>
    <dsp:sp modelId="{280D9514-5B82-4DDB-866C-831FBE532C37}">
      <dsp:nvSpPr>
        <dsp:cNvPr id="0" name=""/>
        <dsp:cNvSpPr/>
      </dsp:nvSpPr>
      <dsp:spPr>
        <a:xfrm>
          <a:off x="4030818" y="3691634"/>
          <a:ext cx="1179868" cy="742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  <a:endParaRPr lang="es-MX" altLang="es-ES" sz="1200" kern="1200" dirty="0" smtClean="0"/>
        </a:p>
      </dsp:txBody>
      <dsp:txXfrm>
        <a:off x="4030818" y="3691634"/>
        <a:ext cx="1179868" cy="742947"/>
      </dsp:txXfrm>
    </dsp:sp>
    <dsp:sp modelId="{E0EE2F53-60A9-4F75-9898-904BD68A5314}">
      <dsp:nvSpPr>
        <dsp:cNvPr id="0" name=""/>
        <dsp:cNvSpPr/>
      </dsp:nvSpPr>
      <dsp:spPr>
        <a:xfrm>
          <a:off x="2152514" y="873506"/>
          <a:ext cx="1652819" cy="464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152514" y="873506"/>
        <a:ext cx="1652819" cy="46411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38"/>
              </a:lnTo>
              <a:lnTo>
                <a:pt x="1828995" y="124438"/>
              </a:lnTo>
              <a:lnTo>
                <a:pt x="1828995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6142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24438"/>
              </a:lnTo>
              <a:lnTo>
                <a:pt x="0" y="124438"/>
              </a:lnTo>
              <a:lnTo>
                <a:pt x="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94493" y="2764"/>
          <a:ext cx="2151646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694493" y="2764"/>
        <a:ext cx="2151646" cy="717215"/>
      </dsp:txXfrm>
    </dsp:sp>
    <dsp:sp modelId="{B899D18C-DD46-4490-B69E-4170DD5F441C}">
      <dsp:nvSpPr>
        <dsp:cNvPr id="0" name=""/>
        <dsp:cNvSpPr/>
      </dsp:nvSpPr>
      <dsp:spPr>
        <a:xfrm>
          <a:off x="2980257" y="968856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80257" y="968856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809253" y="4334619"/>
        <a:ext cx="1580118" cy="59256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446957" y="898876"/>
          <a:ext cx="167717" cy="734760"/>
        </a:xfrm>
        <a:custGeom>
          <a:avLst/>
          <a:gdLst/>
          <a:ahLst/>
          <a:cxnLst/>
          <a:rect l="0" t="0" r="0" b="0"/>
          <a:pathLst>
            <a:path>
              <a:moveTo>
                <a:pt x="167717" y="0"/>
              </a:moveTo>
              <a:lnTo>
                <a:pt x="167717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01694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03"/>
              </a:lnTo>
              <a:lnTo>
                <a:pt x="1932739" y="1301803"/>
              </a:lnTo>
              <a:lnTo>
                <a:pt x="1932739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898876"/>
          <a:ext cx="91440" cy="1469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636215" y="4301136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63621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8193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1932739" y="0"/>
              </a:moveTo>
              <a:lnTo>
                <a:pt x="1932739" y="1301803"/>
              </a:lnTo>
              <a:lnTo>
                <a:pt x="0" y="1301803"/>
              </a:lnTo>
              <a:lnTo>
                <a:pt x="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332805" y="2333"/>
          <a:ext cx="2563738" cy="896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332805" y="2333"/>
        <a:ext cx="2563738" cy="896543"/>
      </dsp:txXfrm>
    </dsp:sp>
    <dsp:sp modelId="{E44B4EC0-AAD8-41E6-92DA-386773857B66}">
      <dsp:nvSpPr>
        <dsp:cNvPr id="0" name=""/>
        <dsp:cNvSpPr/>
      </dsp:nvSpPr>
      <dsp:spPr>
        <a:xfrm>
          <a:off x="883283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883283" y="2368397"/>
        <a:ext cx="1597305" cy="798652"/>
      </dsp:txXfrm>
    </dsp:sp>
    <dsp:sp modelId="{D8D21F91-0E9F-41D0-9145-E60EAC7C87CE}">
      <dsp:nvSpPr>
        <dsp:cNvPr id="0" name=""/>
        <dsp:cNvSpPr/>
      </dsp:nvSpPr>
      <dsp:spPr>
        <a:xfrm>
          <a:off x="883283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883283" y="3502484"/>
        <a:ext cx="1597305" cy="798652"/>
      </dsp:txXfrm>
    </dsp:sp>
    <dsp:sp modelId="{6720864D-5728-497D-A427-D8A138D5C1A2}">
      <dsp:nvSpPr>
        <dsp:cNvPr id="0" name=""/>
        <dsp:cNvSpPr/>
      </dsp:nvSpPr>
      <dsp:spPr>
        <a:xfrm>
          <a:off x="883283" y="4636570"/>
          <a:ext cx="1597305" cy="75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883283" y="4636570"/>
        <a:ext cx="1597305" cy="755964"/>
      </dsp:txXfrm>
    </dsp:sp>
    <dsp:sp modelId="{EF7008CD-A56A-48C2-982F-56BBE2B2C81E}">
      <dsp:nvSpPr>
        <dsp:cNvPr id="0" name=""/>
        <dsp:cNvSpPr/>
      </dsp:nvSpPr>
      <dsp:spPr>
        <a:xfrm>
          <a:off x="2816022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816022" y="2368397"/>
        <a:ext cx="1597305" cy="798652"/>
      </dsp:txXfrm>
    </dsp:sp>
    <dsp:sp modelId="{A3DC7C68-40ED-48BA-985B-DDF5468B173F}">
      <dsp:nvSpPr>
        <dsp:cNvPr id="0" name=""/>
        <dsp:cNvSpPr/>
      </dsp:nvSpPr>
      <dsp:spPr>
        <a:xfrm>
          <a:off x="2816022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816022" y="3502484"/>
        <a:ext cx="1597305" cy="798652"/>
      </dsp:txXfrm>
    </dsp:sp>
    <dsp:sp modelId="{2C823DE5-75FC-4982-9CDA-550F4EA52FF8}">
      <dsp:nvSpPr>
        <dsp:cNvPr id="0" name=""/>
        <dsp:cNvSpPr/>
      </dsp:nvSpPr>
      <dsp:spPr>
        <a:xfrm>
          <a:off x="4748761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Eléctricos 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748761" y="2368397"/>
        <a:ext cx="1597305" cy="798652"/>
      </dsp:txXfrm>
    </dsp:sp>
    <dsp:sp modelId="{04C3EB49-4FE5-45BE-97B7-A6C8DBC7AB05}">
      <dsp:nvSpPr>
        <dsp:cNvPr id="0" name=""/>
        <dsp:cNvSpPr/>
      </dsp:nvSpPr>
      <dsp:spPr>
        <a:xfrm>
          <a:off x="4748761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</a:t>
          </a:r>
          <a:endParaRPr lang="es-ES" sz="1200" kern="1200" dirty="0" smtClean="0"/>
        </a:p>
      </dsp:txBody>
      <dsp:txXfrm>
        <a:off x="4748761" y="3502484"/>
        <a:ext cx="1597305" cy="798652"/>
      </dsp:txXfrm>
    </dsp:sp>
    <dsp:sp modelId="{C4DC3FFD-CF45-467A-85FB-31A4421566A8}">
      <dsp:nvSpPr>
        <dsp:cNvPr id="0" name=""/>
        <dsp:cNvSpPr/>
      </dsp:nvSpPr>
      <dsp:spPr>
        <a:xfrm>
          <a:off x="1849652" y="1234311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849652" y="1234311"/>
        <a:ext cx="1597305" cy="79865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608481"/>
          <a:ext cx="126808" cy="1413004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413004"/>
              </a:lnTo>
              <a:lnTo>
                <a:pt x="0" y="1413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40"/>
              </a:lnTo>
              <a:lnTo>
                <a:pt x="126808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555540"/>
              </a:lnTo>
              <a:lnTo>
                <a:pt x="0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36"/>
              </a:lnTo>
              <a:lnTo>
                <a:pt x="2083855" y="1841736"/>
              </a:lnTo>
              <a:lnTo>
                <a:pt x="2083855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7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608481"/>
          <a:ext cx="91440" cy="1968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841736"/>
              </a:lnTo>
              <a:lnTo>
                <a:pt x="0" y="1841736"/>
              </a:lnTo>
              <a:lnTo>
                <a:pt x="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4633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2495097" y="4633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(o) /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603385" y="4291954"/>
          <a:ext cx="2148950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03385" y="4291954"/>
        <a:ext cx="2148950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2343356" y="862097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43356" y="862097"/>
        <a:ext cx="1207696" cy="603848"/>
      </dsp:txXfrm>
    </dsp:sp>
    <dsp:sp modelId="{5D72DB00-E48A-484B-BF7B-4A67AB2DB344}">
      <dsp:nvSpPr>
        <dsp:cNvPr id="0" name=""/>
        <dsp:cNvSpPr/>
      </dsp:nvSpPr>
      <dsp:spPr>
        <a:xfrm>
          <a:off x="3804669" y="862097"/>
          <a:ext cx="1602673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804669" y="862097"/>
        <a:ext cx="1602673" cy="603848"/>
      </dsp:txXfrm>
    </dsp:sp>
    <dsp:sp modelId="{85887A52-67E2-4DF5-B234-74B1A2E02160}">
      <dsp:nvSpPr>
        <dsp:cNvPr id="0" name=""/>
        <dsp:cNvSpPr/>
      </dsp:nvSpPr>
      <dsp:spPr>
        <a:xfrm>
          <a:off x="2343356" y="1719561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343356" y="1719561"/>
        <a:ext cx="1207696" cy="60384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2971769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94"/>
              </a:lnTo>
              <a:lnTo>
                <a:pt x="116594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855175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116594" y="0"/>
              </a:moveTo>
              <a:lnTo>
                <a:pt x="116594" y="510794"/>
              </a:lnTo>
              <a:lnTo>
                <a:pt x="0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12211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12211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4996746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"/>
              </a:lnTo>
              <a:lnTo>
                <a:pt x="1961185" y="116594"/>
              </a:lnTo>
              <a:lnTo>
                <a:pt x="1961185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51026" y="455094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51026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51026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51026" y="218574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35560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1961185" y="0"/>
              </a:moveTo>
              <a:lnTo>
                <a:pt x="1961185" y="116594"/>
              </a:lnTo>
              <a:lnTo>
                <a:pt x="0" y="116594"/>
              </a:lnTo>
              <a:lnTo>
                <a:pt x="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2971769" y="608942"/>
          <a:ext cx="2024976" cy="102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94"/>
              </a:lnTo>
              <a:lnTo>
                <a:pt x="2024976" y="904994"/>
              </a:lnTo>
              <a:lnTo>
                <a:pt x="2024976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1028655" y="273555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74375" y="608942"/>
          <a:ext cx="1897394" cy="1021589"/>
        </a:xfrm>
        <a:custGeom>
          <a:avLst/>
          <a:gdLst/>
          <a:ahLst/>
          <a:cxnLst/>
          <a:rect l="0" t="0" r="0" b="0"/>
          <a:pathLst>
            <a:path>
              <a:moveTo>
                <a:pt x="1897394" y="0"/>
              </a:moveTo>
              <a:lnTo>
                <a:pt x="1897394" y="904994"/>
              </a:lnTo>
              <a:lnTo>
                <a:pt x="0" y="904994"/>
              </a:lnTo>
              <a:lnTo>
                <a:pt x="0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45772" y="969"/>
          <a:ext cx="2051995" cy="607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1945772" y="969"/>
        <a:ext cx="2051995" cy="607973"/>
      </dsp:txXfrm>
    </dsp:sp>
    <dsp:sp modelId="{44D6B87C-AC30-49E7-8D40-9D18A8874BE5}">
      <dsp:nvSpPr>
        <dsp:cNvPr id="0" name=""/>
        <dsp:cNvSpPr/>
      </dsp:nvSpPr>
      <dsp:spPr>
        <a:xfrm>
          <a:off x="210377" y="1630532"/>
          <a:ext cx="1727996" cy="1105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10377" y="1630532"/>
        <a:ext cx="1727996" cy="1105021"/>
      </dsp:txXfrm>
    </dsp:sp>
    <dsp:sp modelId="{0D3E3E44-A67B-45A0-9563-39AD692DAA6E}">
      <dsp:nvSpPr>
        <dsp:cNvPr id="0" name=""/>
        <dsp:cNvSpPr/>
      </dsp:nvSpPr>
      <dsp:spPr>
        <a:xfrm>
          <a:off x="210377" y="2968741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10377" y="2968741"/>
        <a:ext cx="1727996" cy="555211"/>
      </dsp:txXfrm>
    </dsp:sp>
    <dsp:sp modelId="{7573027D-17C9-4D93-985D-F89F8121442B}">
      <dsp:nvSpPr>
        <dsp:cNvPr id="0" name=""/>
        <dsp:cNvSpPr/>
      </dsp:nvSpPr>
      <dsp:spPr>
        <a:xfrm>
          <a:off x="4260330" y="1630532"/>
          <a:ext cx="1472832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4260330" y="1630532"/>
        <a:ext cx="1472832" cy="555211"/>
      </dsp:txXfrm>
    </dsp:sp>
    <dsp:sp modelId="{624DD06F-5CB9-4CA5-9233-FDDF69861C64}">
      <dsp:nvSpPr>
        <dsp:cNvPr id="0" name=""/>
        <dsp:cNvSpPr/>
      </dsp:nvSpPr>
      <dsp:spPr>
        <a:xfrm>
          <a:off x="2171562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71562" y="2418932"/>
        <a:ext cx="1727996" cy="555211"/>
      </dsp:txXfrm>
    </dsp:sp>
    <dsp:sp modelId="{3CD4BA01-90CA-4803-9F1E-9DDC600D1383}">
      <dsp:nvSpPr>
        <dsp:cNvPr id="0" name=""/>
        <dsp:cNvSpPr/>
      </dsp:nvSpPr>
      <dsp:spPr>
        <a:xfrm>
          <a:off x="4132747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132747" y="2418932"/>
        <a:ext cx="1727996" cy="555211"/>
      </dsp:txXfrm>
    </dsp:sp>
    <dsp:sp modelId="{EDF46966-F662-4A14-92AC-75AC84DA8B0B}">
      <dsp:nvSpPr>
        <dsp:cNvPr id="0" name=""/>
        <dsp:cNvSpPr/>
      </dsp:nvSpPr>
      <dsp:spPr>
        <a:xfrm>
          <a:off x="4132747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32747" y="3207333"/>
        <a:ext cx="1727996" cy="555211"/>
      </dsp:txXfrm>
    </dsp:sp>
    <dsp:sp modelId="{9EDBD951-C7B1-4A17-92AA-9A29E5FE4E0E}">
      <dsp:nvSpPr>
        <dsp:cNvPr id="0" name=""/>
        <dsp:cNvSpPr/>
      </dsp:nvSpPr>
      <dsp:spPr>
        <a:xfrm>
          <a:off x="4132747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2747" y="3995733"/>
        <a:ext cx="1727996" cy="555211"/>
      </dsp:txXfrm>
    </dsp:sp>
    <dsp:sp modelId="{DBC501B2-EBFC-4804-ABE2-F975DC7D95D4}">
      <dsp:nvSpPr>
        <dsp:cNvPr id="0" name=""/>
        <dsp:cNvSpPr/>
      </dsp:nvSpPr>
      <dsp:spPr>
        <a:xfrm>
          <a:off x="4132747" y="4784134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2747" y="4784134"/>
        <a:ext cx="1727996" cy="555211"/>
      </dsp:txXfrm>
    </dsp:sp>
    <dsp:sp modelId="{A209D906-C2EF-435F-B87A-D12A9BCB7311}">
      <dsp:nvSpPr>
        <dsp:cNvPr id="0" name=""/>
        <dsp:cNvSpPr/>
      </dsp:nvSpPr>
      <dsp:spPr>
        <a:xfrm>
          <a:off x="6093933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6093933" y="2418932"/>
        <a:ext cx="1727996" cy="555211"/>
      </dsp:txXfrm>
    </dsp:sp>
    <dsp:sp modelId="{D1AB36B2-CE75-4151-81C6-06E7C1C14C79}">
      <dsp:nvSpPr>
        <dsp:cNvPr id="0" name=""/>
        <dsp:cNvSpPr/>
      </dsp:nvSpPr>
      <dsp:spPr>
        <a:xfrm>
          <a:off x="6093933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6093933" y="3207333"/>
        <a:ext cx="1727996" cy="555211"/>
      </dsp:txXfrm>
    </dsp:sp>
    <dsp:sp modelId="{6B682B2C-0C22-4FD3-B23E-369031A797B5}">
      <dsp:nvSpPr>
        <dsp:cNvPr id="0" name=""/>
        <dsp:cNvSpPr/>
      </dsp:nvSpPr>
      <dsp:spPr>
        <a:xfrm>
          <a:off x="6093933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6093933" y="3995733"/>
        <a:ext cx="1727996" cy="555211"/>
      </dsp:txXfrm>
    </dsp:sp>
    <dsp:sp modelId="{8C89A3BC-E9A4-4804-A00C-1E8981C34256}">
      <dsp:nvSpPr>
        <dsp:cNvPr id="0" name=""/>
        <dsp:cNvSpPr/>
      </dsp:nvSpPr>
      <dsp:spPr>
        <a:xfrm>
          <a:off x="1744752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744752" y="842131"/>
        <a:ext cx="1110423" cy="555211"/>
      </dsp:txXfrm>
    </dsp:sp>
    <dsp:sp modelId="{A1EED643-E759-4ABE-908E-68E04A4F109C}">
      <dsp:nvSpPr>
        <dsp:cNvPr id="0" name=""/>
        <dsp:cNvSpPr/>
      </dsp:nvSpPr>
      <dsp:spPr>
        <a:xfrm>
          <a:off x="3088364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3088364" y="842131"/>
        <a:ext cx="1110423" cy="55521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1551528" y="134636"/>
              </a:lnTo>
              <a:lnTo>
                <a:pt x="1551528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931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4827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2327292" y="134636"/>
              </a:lnTo>
              <a:lnTo>
                <a:pt x="2327292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284319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269273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455082" y="1588"/>
          <a:ext cx="2009459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455082" y="1588"/>
        <a:ext cx="2009459" cy="641127"/>
      </dsp:txXfrm>
    </dsp:sp>
    <dsp:sp modelId="{3E0E4A5A-04D3-4198-8031-D26782D4B242}">
      <dsp:nvSpPr>
        <dsp:cNvPr id="0" name=""/>
        <dsp:cNvSpPr/>
      </dsp:nvSpPr>
      <dsp:spPr>
        <a:xfrm>
          <a:off x="491393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91393" y="91198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491393" y="1822389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491393" y="2732790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643191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42921" y="91198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042921" y="1822389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42921" y="2732790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42921" y="3643191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553592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042921" y="4553592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5145977" y="91198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3594449" y="1822389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594449" y="2841615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5145977" y="1822389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Jardinería</a:t>
          </a:r>
          <a:endParaRPr lang="es-ES" sz="1200" kern="1200" dirty="0"/>
        </a:p>
      </dsp:txBody>
      <dsp:txXfrm>
        <a:off x="5145977" y="2841615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52016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5145977" y="3752016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662417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145977" y="4662417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/>
        </a:p>
      </dsp:txBody>
      <dsp:txXfrm>
        <a:off x="6697506" y="1822389"/>
        <a:ext cx="1282254" cy="749952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091843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302215" y="1570615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65"/>
              </a:lnTo>
              <a:lnTo>
                <a:pt x="1835348" y="136265"/>
              </a:lnTo>
              <a:lnTo>
                <a:pt x="1835348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5256495" y="4334850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5256495" y="3413438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256495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256495" y="1570615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421147" y="3050817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466867" y="1570615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1835348" y="0"/>
              </a:moveTo>
              <a:lnTo>
                <a:pt x="1835348" y="136265"/>
              </a:lnTo>
              <a:lnTo>
                <a:pt x="0" y="136265"/>
              </a:lnTo>
              <a:lnTo>
                <a:pt x="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466867" y="649203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65"/>
              </a:lnTo>
              <a:lnTo>
                <a:pt x="1835348" y="136265"/>
              </a:lnTo>
              <a:lnTo>
                <a:pt x="1835348" y="2725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1585799" y="4334850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585799" y="3413438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585799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585799" y="1570615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31519" y="649203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1835348" y="0"/>
              </a:moveTo>
              <a:lnTo>
                <a:pt x="1835348" y="136265"/>
              </a:lnTo>
              <a:lnTo>
                <a:pt x="0" y="136265"/>
              </a:lnTo>
              <a:lnTo>
                <a:pt x="0" y="2725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354321" y="322"/>
          <a:ext cx="2225092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354321" y="322"/>
        <a:ext cx="2225092" cy="648881"/>
      </dsp:txXfrm>
    </dsp:sp>
    <dsp:sp modelId="{57FF8BEC-B0EA-48AE-8BDD-9E6F4FABFD87}">
      <dsp:nvSpPr>
        <dsp:cNvPr id="0" name=""/>
        <dsp:cNvSpPr/>
      </dsp:nvSpPr>
      <dsp:spPr>
        <a:xfrm>
          <a:off x="831046" y="921733"/>
          <a:ext cx="1600946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831046" y="921733"/>
        <a:ext cx="1600946" cy="648881"/>
      </dsp:txXfrm>
    </dsp:sp>
    <dsp:sp modelId="{820968F9-2E0B-4F31-8796-2C210491A2DE}">
      <dsp:nvSpPr>
        <dsp:cNvPr id="0" name=""/>
        <dsp:cNvSpPr/>
      </dsp:nvSpPr>
      <dsp:spPr>
        <a:xfrm>
          <a:off x="850110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850110" y="1843145"/>
        <a:ext cx="1562817" cy="648881"/>
      </dsp:txXfrm>
    </dsp:sp>
    <dsp:sp modelId="{D5448BF4-97DF-45EF-BB7E-534478A93B50}">
      <dsp:nvSpPr>
        <dsp:cNvPr id="0" name=""/>
        <dsp:cNvSpPr/>
      </dsp:nvSpPr>
      <dsp:spPr>
        <a:xfrm>
          <a:off x="850110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850110" y="2764557"/>
        <a:ext cx="1562817" cy="648881"/>
      </dsp:txXfrm>
    </dsp:sp>
    <dsp:sp modelId="{6F99B58D-898B-40C4-A885-166BF62777BB}">
      <dsp:nvSpPr>
        <dsp:cNvPr id="0" name=""/>
        <dsp:cNvSpPr/>
      </dsp:nvSpPr>
      <dsp:spPr>
        <a:xfrm>
          <a:off x="850110" y="3685968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850110" y="3685968"/>
        <a:ext cx="1562817" cy="648881"/>
      </dsp:txXfrm>
    </dsp:sp>
    <dsp:sp modelId="{942C55C4-5E9A-4291-8857-5670B9EC3E21}">
      <dsp:nvSpPr>
        <dsp:cNvPr id="0" name=""/>
        <dsp:cNvSpPr/>
      </dsp:nvSpPr>
      <dsp:spPr>
        <a:xfrm>
          <a:off x="982638" y="4607380"/>
          <a:ext cx="1297762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982638" y="4607380"/>
        <a:ext cx="1297762" cy="648881"/>
      </dsp:txXfrm>
    </dsp:sp>
    <dsp:sp modelId="{97E43134-D068-44FB-9367-42C28D35779F}">
      <dsp:nvSpPr>
        <dsp:cNvPr id="0" name=""/>
        <dsp:cNvSpPr/>
      </dsp:nvSpPr>
      <dsp:spPr>
        <a:xfrm>
          <a:off x="4501742" y="921733"/>
          <a:ext cx="1600946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01742" y="921733"/>
        <a:ext cx="1600946" cy="648881"/>
      </dsp:txXfrm>
    </dsp:sp>
    <dsp:sp modelId="{0C251DFA-4A0A-4F30-AE2A-9DECE8C221C6}">
      <dsp:nvSpPr>
        <dsp:cNvPr id="0" name=""/>
        <dsp:cNvSpPr/>
      </dsp:nvSpPr>
      <dsp:spPr>
        <a:xfrm>
          <a:off x="2685458" y="1843145"/>
          <a:ext cx="1562817" cy="12076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2685458" y="1843145"/>
        <a:ext cx="1562817" cy="1207672"/>
      </dsp:txXfrm>
    </dsp:sp>
    <dsp:sp modelId="{7656F621-8197-440C-A63E-AE90CE592D13}">
      <dsp:nvSpPr>
        <dsp:cNvPr id="0" name=""/>
        <dsp:cNvSpPr/>
      </dsp:nvSpPr>
      <dsp:spPr>
        <a:xfrm>
          <a:off x="2685458" y="332334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685458" y="3323347"/>
        <a:ext cx="1562817" cy="648881"/>
      </dsp:txXfrm>
    </dsp:sp>
    <dsp:sp modelId="{39D289FF-D3F2-4818-BFB0-18BF4CAFD425}">
      <dsp:nvSpPr>
        <dsp:cNvPr id="0" name=""/>
        <dsp:cNvSpPr/>
      </dsp:nvSpPr>
      <dsp:spPr>
        <a:xfrm>
          <a:off x="4520806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4520806" y="1843145"/>
        <a:ext cx="1562817" cy="648881"/>
      </dsp:txXfrm>
    </dsp:sp>
    <dsp:sp modelId="{28FB614D-7FA4-4336-8E00-1C130EBC9A73}">
      <dsp:nvSpPr>
        <dsp:cNvPr id="0" name=""/>
        <dsp:cNvSpPr/>
      </dsp:nvSpPr>
      <dsp:spPr>
        <a:xfrm>
          <a:off x="4520806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20806" y="2764557"/>
        <a:ext cx="1562817" cy="648881"/>
      </dsp:txXfrm>
    </dsp:sp>
    <dsp:sp modelId="{1C89CBDE-1E2C-43A9-9B92-F7223E55648B}">
      <dsp:nvSpPr>
        <dsp:cNvPr id="0" name=""/>
        <dsp:cNvSpPr/>
      </dsp:nvSpPr>
      <dsp:spPr>
        <a:xfrm>
          <a:off x="4520806" y="3685968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4520806" y="3685968"/>
        <a:ext cx="1562817" cy="648881"/>
      </dsp:txXfrm>
    </dsp:sp>
    <dsp:sp modelId="{4A8D5658-B2DD-47E8-ABD7-1EE55F3FEA19}">
      <dsp:nvSpPr>
        <dsp:cNvPr id="0" name=""/>
        <dsp:cNvSpPr/>
      </dsp:nvSpPr>
      <dsp:spPr>
        <a:xfrm>
          <a:off x="4520806" y="4607380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4520806" y="4607380"/>
        <a:ext cx="1562817" cy="648881"/>
      </dsp:txXfrm>
    </dsp:sp>
    <dsp:sp modelId="{4E0B86EE-0949-44F2-8C76-C0BDD0EB6F49}">
      <dsp:nvSpPr>
        <dsp:cNvPr id="0" name=""/>
        <dsp:cNvSpPr/>
      </dsp:nvSpPr>
      <dsp:spPr>
        <a:xfrm>
          <a:off x="6356154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356154" y="1843145"/>
        <a:ext cx="1562817" cy="648881"/>
      </dsp:txXfrm>
    </dsp:sp>
    <dsp:sp modelId="{70E59F26-C358-4F24-93F6-9CFDBA0220AF}">
      <dsp:nvSpPr>
        <dsp:cNvPr id="0" name=""/>
        <dsp:cNvSpPr/>
      </dsp:nvSpPr>
      <dsp:spPr>
        <a:xfrm>
          <a:off x="6356154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6356154" y="2764557"/>
        <a:ext cx="1562817" cy="648881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704"/>
              </a:lnTo>
              <a:lnTo>
                <a:pt x="125932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50531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125932" y="0"/>
              </a:moveTo>
              <a:lnTo>
                <a:pt x="125932" y="551704"/>
              </a:lnTo>
              <a:lnTo>
                <a:pt x="0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208533" y="485903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20853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20853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20853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3077789" y="977475"/>
              </a:lnTo>
              <a:lnTo>
                <a:pt x="307778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5667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5667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5667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1025929" y="977475"/>
              </a:lnTo>
              <a:lnTo>
                <a:pt x="102592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04814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04814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5053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1025929" y="0"/>
              </a:moveTo>
              <a:lnTo>
                <a:pt x="102592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09867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3077789" y="0"/>
              </a:moveTo>
              <a:lnTo>
                <a:pt x="307778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32465" y="1637"/>
          <a:ext cx="2087996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32465" y="1637"/>
        <a:ext cx="2087996" cy="599678"/>
      </dsp:txXfrm>
    </dsp:sp>
    <dsp:sp modelId="{E88AB387-F782-4E10-B572-543AA322C7B1}">
      <dsp:nvSpPr>
        <dsp:cNvPr id="0" name=""/>
        <dsp:cNvSpPr/>
      </dsp:nvSpPr>
      <dsp:spPr>
        <a:xfrm>
          <a:off x="198676" y="1704723"/>
          <a:ext cx="1799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8676" y="1704723"/>
        <a:ext cx="1799994" cy="899997"/>
      </dsp:txXfrm>
    </dsp:sp>
    <dsp:sp modelId="{CBA08C0A-57EB-4788-BDFC-BC7A006DDDFA}">
      <dsp:nvSpPr>
        <dsp:cNvPr id="0" name=""/>
        <dsp:cNvSpPr/>
      </dsp:nvSpPr>
      <dsp:spPr>
        <a:xfrm>
          <a:off x="225053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250536" y="1704723"/>
        <a:ext cx="1799994" cy="599678"/>
      </dsp:txXfrm>
    </dsp:sp>
    <dsp:sp modelId="{C1C0C0E4-2984-4B73-BDF6-91D1EDBE4389}">
      <dsp:nvSpPr>
        <dsp:cNvPr id="0" name=""/>
        <dsp:cNvSpPr/>
      </dsp:nvSpPr>
      <dsp:spPr>
        <a:xfrm>
          <a:off x="225053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2556267"/>
        <a:ext cx="1799994" cy="599678"/>
      </dsp:txXfrm>
    </dsp:sp>
    <dsp:sp modelId="{9EBA6019-FF3C-4FE1-AE77-C3E05259D9BF}">
      <dsp:nvSpPr>
        <dsp:cNvPr id="0" name=""/>
        <dsp:cNvSpPr/>
      </dsp:nvSpPr>
      <dsp:spPr>
        <a:xfrm>
          <a:off x="225053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3407810"/>
        <a:ext cx="1799994" cy="599678"/>
      </dsp:txXfrm>
    </dsp:sp>
    <dsp:sp modelId="{7FFE90AF-DB5A-4802-B53C-D173704A60B9}">
      <dsp:nvSpPr>
        <dsp:cNvPr id="0" name=""/>
        <dsp:cNvSpPr/>
      </dsp:nvSpPr>
      <dsp:spPr>
        <a:xfrm>
          <a:off x="430239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 </a:t>
          </a:r>
        </a:p>
      </dsp:txBody>
      <dsp:txXfrm>
        <a:off x="4302396" y="1704723"/>
        <a:ext cx="1799994" cy="599678"/>
      </dsp:txXfrm>
    </dsp:sp>
    <dsp:sp modelId="{6C321C4C-974B-4EE5-848F-D905B09EA118}">
      <dsp:nvSpPr>
        <dsp:cNvPr id="0" name=""/>
        <dsp:cNvSpPr/>
      </dsp:nvSpPr>
      <dsp:spPr>
        <a:xfrm>
          <a:off x="430239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2556267"/>
        <a:ext cx="1799994" cy="599678"/>
      </dsp:txXfrm>
    </dsp:sp>
    <dsp:sp modelId="{3CB7901D-7F15-4C5C-A8E6-7A8634310ED4}">
      <dsp:nvSpPr>
        <dsp:cNvPr id="0" name=""/>
        <dsp:cNvSpPr/>
      </dsp:nvSpPr>
      <dsp:spPr>
        <a:xfrm>
          <a:off x="430239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3407810"/>
        <a:ext cx="1799994" cy="599678"/>
      </dsp:txXfrm>
    </dsp:sp>
    <dsp:sp modelId="{ECE79791-1DD9-4F32-BEE7-27192FEAE076}">
      <dsp:nvSpPr>
        <dsp:cNvPr id="0" name=""/>
        <dsp:cNvSpPr/>
      </dsp:nvSpPr>
      <dsp:spPr>
        <a:xfrm>
          <a:off x="430239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4259354"/>
        <a:ext cx="1799994" cy="599678"/>
      </dsp:txXfrm>
    </dsp:sp>
    <dsp:sp modelId="{29BD6CD6-FA11-4212-A7C9-411516F17038}">
      <dsp:nvSpPr>
        <dsp:cNvPr id="0" name=""/>
        <dsp:cNvSpPr/>
      </dsp:nvSpPr>
      <dsp:spPr>
        <a:xfrm>
          <a:off x="635425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54256" y="1704723"/>
        <a:ext cx="1799994" cy="599678"/>
      </dsp:txXfrm>
    </dsp:sp>
    <dsp:sp modelId="{F2E27414-54AD-4028-B99B-9F2689DA2E55}">
      <dsp:nvSpPr>
        <dsp:cNvPr id="0" name=""/>
        <dsp:cNvSpPr/>
      </dsp:nvSpPr>
      <dsp:spPr>
        <a:xfrm>
          <a:off x="635425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2556267"/>
        <a:ext cx="1799994" cy="599678"/>
      </dsp:txXfrm>
    </dsp:sp>
    <dsp:sp modelId="{9FFB7D84-D3B0-451C-AA98-F741F8295CEA}">
      <dsp:nvSpPr>
        <dsp:cNvPr id="0" name=""/>
        <dsp:cNvSpPr/>
      </dsp:nvSpPr>
      <dsp:spPr>
        <a:xfrm>
          <a:off x="635425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3407810"/>
        <a:ext cx="1799994" cy="599678"/>
      </dsp:txXfrm>
    </dsp:sp>
    <dsp:sp modelId="{3DEC1EBB-940B-45E2-8B43-B4F03AC4CFAC}">
      <dsp:nvSpPr>
        <dsp:cNvPr id="0" name=""/>
        <dsp:cNvSpPr/>
      </dsp:nvSpPr>
      <dsp:spPr>
        <a:xfrm>
          <a:off x="635425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4259354"/>
        <a:ext cx="1799994" cy="599678"/>
      </dsp:txXfrm>
    </dsp:sp>
    <dsp:sp modelId="{15C8979C-A9F6-4FEB-B179-6E902A254C67}">
      <dsp:nvSpPr>
        <dsp:cNvPr id="0" name=""/>
        <dsp:cNvSpPr/>
      </dsp:nvSpPr>
      <dsp:spPr>
        <a:xfrm>
          <a:off x="6354256" y="511089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5110897"/>
        <a:ext cx="1799994" cy="599678"/>
      </dsp:txXfrm>
    </dsp:sp>
    <dsp:sp modelId="{2325D86E-438E-4F32-8C39-25F971B1740B}">
      <dsp:nvSpPr>
        <dsp:cNvPr id="0" name=""/>
        <dsp:cNvSpPr/>
      </dsp:nvSpPr>
      <dsp:spPr>
        <a:xfrm>
          <a:off x="225053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853180"/>
        <a:ext cx="1799994" cy="599678"/>
      </dsp:txXfrm>
    </dsp:sp>
    <dsp:sp modelId="{B27453CF-999B-4618-A3DA-37E8EC6E2134}">
      <dsp:nvSpPr>
        <dsp:cNvPr id="0" name=""/>
        <dsp:cNvSpPr/>
      </dsp:nvSpPr>
      <dsp:spPr>
        <a:xfrm>
          <a:off x="430239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02396" y="853180"/>
        <a:ext cx="1799994" cy="599678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641540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013396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4967676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4967676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293811" y="2526093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339531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339531" y="658400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1619947" y="4393970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19947" y="3460077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19947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19947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65667" y="658400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11916" y="729"/>
          <a:ext cx="225523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</a:t>
          </a:r>
          <a:r>
            <a:rPr lang="es-ES" sz="1200" kern="1200" dirty="0" smtClean="0"/>
            <a:t>Tucán</a:t>
          </a:r>
          <a:endParaRPr lang="es-ES" sz="1200" kern="1200" dirty="0"/>
        </a:p>
      </dsp:txBody>
      <dsp:txXfrm>
        <a:off x="2211916" y="729"/>
        <a:ext cx="2255231" cy="657670"/>
      </dsp:txXfrm>
    </dsp:sp>
    <dsp:sp modelId="{57FF8BEC-B0EA-48AE-8BDD-9E6F4FABFD87}">
      <dsp:nvSpPr>
        <dsp:cNvPr id="0" name=""/>
        <dsp:cNvSpPr/>
      </dsp:nvSpPr>
      <dsp:spPr>
        <a:xfrm>
          <a:off x="96684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966846" y="934621"/>
        <a:ext cx="1397642" cy="657670"/>
      </dsp:txXfrm>
    </dsp:sp>
    <dsp:sp modelId="{820968F9-2E0B-4F31-8796-2C210491A2DE}">
      <dsp:nvSpPr>
        <dsp:cNvPr id="0" name=""/>
        <dsp:cNvSpPr/>
      </dsp:nvSpPr>
      <dsp:spPr>
        <a:xfrm>
          <a:off x="966846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966846" y="1868514"/>
        <a:ext cx="1397642" cy="657670"/>
      </dsp:txXfrm>
    </dsp:sp>
    <dsp:sp modelId="{D5448BF4-97DF-45EF-BB7E-534478A93B50}">
      <dsp:nvSpPr>
        <dsp:cNvPr id="0" name=""/>
        <dsp:cNvSpPr/>
      </dsp:nvSpPr>
      <dsp:spPr>
        <a:xfrm>
          <a:off x="966846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966846" y="2802406"/>
        <a:ext cx="1397642" cy="657670"/>
      </dsp:txXfrm>
    </dsp:sp>
    <dsp:sp modelId="{6F99B58D-898B-40C4-A885-166BF62777BB}">
      <dsp:nvSpPr>
        <dsp:cNvPr id="0" name=""/>
        <dsp:cNvSpPr/>
      </dsp:nvSpPr>
      <dsp:spPr>
        <a:xfrm>
          <a:off x="966846" y="3736299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966846" y="3736299"/>
        <a:ext cx="1397642" cy="657670"/>
      </dsp:txXfrm>
    </dsp:sp>
    <dsp:sp modelId="{CE0CCF2D-38C4-4E47-8EB0-E48A3C2CC0FE}">
      <dsp:nvSpPr>
        <dsp:cNvPr id="0" name=""/>
        <dsp:cNvSpPr/>
      </dsp:nvSpPr>
      <dsp:spPr>
        <a:xfrm>
          <a:off x="1007997" y="4670191"/>
          <a:ext cx="131534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007997" y="4670191"/>
        <a:ext cx="1315341" cy="657670"/>
      </dsp:txXfrm>
    </dsp:sp>
    <dsp:sp modelId="{97E43134-D068-44FB-9367-42C28D35779F}">
      <dsp:nvSpPr>
        <dsp:cNvPr id="0" name=""/>
        <dsp:cNvSpPr/>
      </dsp:nvSpPr>
      <dsp:spPr>
        <a:xfrm>
          <a:off x="4314574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314574" y="934621"/>
        <a:ext cx="1397642" cy="657670"/>
      </dsp:txXfrm>
    </dsp:sp>
    <dsp:sp modelId="{0C251DFA-4A0A-4F30-AE2A-9DECE8C221C6}">
      <dsp:nvSpPr>
        <dsp:cNvPr id="0" name=""/>
        <dsp:cNvSpPr/>
      </dsp:nvSpPr>
      <dsp:spPr>
        <a:xfrm>
          <a:off x="2640710" y="1868514"/>
          <a:ext cx="1397642" cy="657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40710" y="1868514"/>
        <a:ext cx="1397642" cy="657578"/>
      </dsp:txXfrm>
    </dsp:sp>
    <dsp:sp modelId="{7656F621-8197-440C-A63E-AE90CE592D13}">
      <dsp:nvSpPr>
        <dsp:cNvPr id="0" name=""/>
        <dsp:cNvSpPr/>
      </dsp:nvSpPr>
      <dsp:spPr>
        <a:xfrm>
          <a:off x="2640710" y="28023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40710" y="2802314"/>
        <a:ext cx="1397642" cy="657670"/>
      </dsp:txXfrm>
    </dsp:sp>
    <dsp:sp modelId="{39D289FF-D3F2-4818-BFB0-18BF4CAFD425}">
      <dsp:nvSpPr>
        <dsp:cNvPr id="0" name=""/>
        <dsp:cNvSpPr/>
      </dsp:nvSpPr>
      <dsp:spPr>
        <a:xfrm>
          <a:off x="4314574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314574" y="1868514"/>
        <a:ext cx="1397642" cy="657670"/>
      </dsp:txXfrm>
    </dsp:sp>
    <dsp:sp modelId="{28FB614D-7FA4-4336-8E00-1C130EBC9A73}">
      <dsp:nvSpPr>
        <dsp:cNvPr id="0" name=""/>
        <dsp:cNvSpPr/>
      </dsp:nvSpPr>
      <dsp:spPr>
        <a:xfrm>
          <a:off x="4314574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4314574" y="2802406"/>
        <a:ext cx="1397642" cy="657670"/>
      </dsp:txXfrm>
    </dsp:sp>
    <dsp:sp modelId="{4E0B86EE-0949-44F2-8C76-C0BDD0EB6F49}">
      <dsp:nvSpPr>
        <dsp:cNvPr id="0" name=""/>
        <dsp:cNvSpPr/>
      </dsp:nvSpPr>
      <dsp:spPr>
        <a:xfrm>
          <a:off x="5988438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988438" y="1868514"/>
        <a:ext cx="1397642" cy="657670"/>
      </dsp:txXfrm>
    </dsp:sp>
    <dsp:sp modelId="{70E59F26-C358-4F24-93F6-9CFDBA0220AF}">
      <dsp:nvSpPr>
        <dsp:cNvPr id="0" name=""/>
        <dsp:cNvSpPr/>
      </dsp:nvSpPr>
      <dsp:spPr>
        <a:xfrm>
          <a:off x="5988438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5988438" y="2802406"/>
        <a:ext cx="1397642" cy="657670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714106" y="530889"/>
          <a:ext cx="110929" cy="1236075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1236075"/>
              </a:lnTo>
              <a:lnTo>
                <a:pt x="0" y="1236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503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10929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71410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394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394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23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635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635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157635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E3905-322B-4BAD-B658-0FD0E4124E29}">
      <dsp:nvSpPr>
        <dsp:cNvPr id="0" name=""/>
        <dsp:cNvSpPr/>
      </dsp:nvSpPr>
      <dsp:spPr>
        <a:xfrm>
          <a:off x="520335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5036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876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876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876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876" y="278118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596" y="530889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2117" y="384611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2117" y="309602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837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609509" y="2651"/>
          <a:ext cx="2431054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09509" y="2651"/>
        <a:ext cx="2431054" cy="528237"/>
      </dsp:txXfrm>
    </dsp:sp>
    <dsp:sp modelId="{49EEB89F-B50F-4C13-A928-3354D8E0F59D}">
      <dsp:nvSpPr>
        <dsp:cNvPr id="0" name=""/>
        <dsp:cNvSpPr/>
      </dsp:nvSpPr>
      <dsp:spPr>
        <a:xfrm>
          <a:off x="719887" y="2252943"/>
          <a:ext cx="1615899" cy="843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2252943"/>
        <a:ext cx="1615899" cy="843077"/>
      </dsp:txXfrm>
    </dsp:sp>
    <dsp:sp modelId="{642E4C0F-53A3-4332-8BBD-66C741EF6736}">
      <dsp:nvSpPr>
        <dsp:cNvPr id="0" name=""/>
        <dsp:cNvSpPr/>
      </dsp:nvSpPr>
      <dsp:spPr>
        <a:xfrm>
          <a:off x="719887" y="331788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/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3317880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887" y="406797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/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4067977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646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Generales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57646" y="2252943"/>
        <a:ext cx="1615899" cy="528237"/>
      </dsp:txXfrm>
    </dsp:sp>
    <dsp:sp modelId="{E273D2EA-9699-4B6A-83DF-0F60D055B9E0}">
      <dsp:nvSpPr>
        <dsp:cNvPr id="0" name=""/>
        <dsp:cNvSpPr/>
      </dsp:nvSpPr>
      <dsp:spPr>
        <a:xfrm>
          <a:off x="2557646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3003040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646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3753137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646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4503234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646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646" y="5253331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285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314285" y="2252943"/>
        <a:ext cx="1615899" cy="528237"/>
      </dsp:txXfrm>
    </dsp:sp>
    <dsp:sp modelId="{4D49E8CB-6AA7-4A20-AA94-C518B97C1317}">
      <dsp:nvSpPr>
        <dsp:cNvPr id="0" name=""/>
        <dsp:cNvSpPr/>
      </dsp:nvSpPr>
      <dsp:spPr>
        <a:xfrm>
          <a:off x="4395405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 Sección 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003040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405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753137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405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4503234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405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5253331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164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3003040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164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3753137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164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4503234"/>
        <a:ext cx="1615899" cy="528237"/>
      </dsp:txXfrm>
    </dsp:sp>
    <dsp:sp modelId="{1D1AF7EE-CD88-40CB-8FA8-262CE3ABBCA2}">
      <dsp:nvSpPr>
        <dsp:cNvPr id="0" name=""/>
        <dsp:cNvSpPr/>
      </dsp:nvSpPr>
      <dsp:spPr>
        <a:xfrm>
          <a:off x="2098207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sp:txBody>
      <dsp:txXfrm>
        <a:off x="2098207" y="752749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3935966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3935966" y="752749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98207" y="150284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 / O </a:t>
          </a:r>
        </a:p>
      </dsp:txBody>
      <dsp:txXfrm>
        <a:off x="2098207" y="1502846"/>
        <a:ext cx="1615899" cy="528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315905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2910405" y="168370"/>
              </a:lnTo>
              <a:lnTo>
                <a:pt x="2910405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315905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970135" y="168370"/>
              </a:lnTo>
              <a:lnTo>
                <a:pt x="970135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315905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315905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914250" y="1514140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Huertos y enlace </a:t>
          </a:r>
          <a:r>
            <a:rPr lang="es-ES" sz="1200" kern="1200" dirty="0" smtClean="0"/>
            <a:t>CMT</a:t>
          </a:r>
          <a:endParaRPr lang="es-ES" sz="1200" kern="1200" dirty="0" smtClean="0"/>
        </a:p>
      </dsp:txBody>
      <dsp:txXfrm>
        <a:off x="2914250" y="1514140"/>
        <a:ext cx="1603529" cy="801764"/>
      </dsp:txXfrm>
    </dsp:sp>
    <dsp:sp modelId="{E54347ED-FC84-4072-A4CF-49CCF081AD45}">
      <dsp:nvSpPr>
        <dsp:cNvPr id="0" name=""/>
        <dsp:cNvSpPr/>
      </dsp:nvSpPr>
      <dsp:spPr>
        <a:xfrm>
          <a:off x="3844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44" y="2652646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44114" y="2652646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84385" y="2652646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5824656" y="2652646"/>
        <a:ext cx="1603529" cy="801764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7035186" y="4802965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7035186" y="401487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7035186" y="314841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7035186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6196768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5266910" y="261682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5312630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3986422" y="610357"/>
          <a:ext cx="2210345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2210345" y="128139"/>
              </a:lnTo>
              <a:lnTo>
                <a:pt x="2210345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3498633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3498633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3498633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3498633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44353" y="610357"/>
          <a:ext cx="442069" cy="256278"/>
        </a:xfrm>
        <a:custGeom>
          <a:avLst/>
          <a:gdLst/>
          <a:ahLst/>
          <a:cxnLst/>
          <a:rect l="0" t="0" r="0" b="0"/>
          <a:pathLst>
            <a:path>
              <a:moveTo>
                <a:pt x="442069" y="0"/>
              </a:moveTo>
              <a:lnTo>
                <a:pt x="442069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1730357" y="4907722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1730357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1730357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1730357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1730357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1776077" y="610357"/>
          <a:ext cx="2210345" cy="256278"/>
        </a:xfrm>
        <a:custGeom>
          <a:avLst/>
          <a:gdLst/>
          <a:ahLst/>
          <a:cxnLst/>
          <a:rect l="0" t="0" r="0" b="0"/>
          <a:pathLst>
            <a:path>
              <a:moveTo>
                <a:pt x="2210345" y="0"/>
              </a:moveTo>
              <a:lnTo>
                <a:pt x="2210345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114049" y="169"/>
          <a:ext cx="174474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14049" y="169"/>
        <a:ext cx="1744747" cy="610188"/>
      </dsp:txXfrm>
    </dsp:sp>
    <dsp:sp modelId="{481E7BE7-A46C-4DCB-974D-93A7D922196E}">
      <dsp:nvSpPr>
        <dsp:cNvPr id="0" name=""/>
        <dsp:cNvSpPr/>
      </dsp:nvSpPr>
      <dsp:spPr>
        <a:xfrm>
          <a:off x="1020079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020079" y="866636"/>
        <a:ext cx="1511997" cy="548839"/>
      </dsp:txXfrm>
    </dsp:sp>
    <dsp:sp modelId="{10BEB95D-80C3-4622-B530-6043D9E1BC4A}">
      <dsp:nvSpPr>
        <dsp:cNvPr id="0" name=""/>
        <dsp:cNvSpPr/>
      </dsp:nvSpPr>
      <dsp:spPr>
        <a:xfrm>
          <a:off x="1020079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</a:p>
      </dsp:txBody>
      <dsp:txXfrm>
        <a:off x="1020079" y="1671755"/>
        <a:ext cx="1511997" cy="714945"/>
      </dsp:txXfrm>
    </dsp:sp>
    <dsp:sp modelId="{4C69C1C4-4FB7-4F98-8664-8BB23161C8FE}">
      <dsp:nvSpPr>
        <dsp:cNvPr id="0" name=""/>
        <dsp:cNvSpPr/>
      </dsp:nvSpPr>
      <dsp:spPr>
        <a:xfrm>
          <a:off x="1020079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20079" y="2642979"/>
        <a:ext cx="1511997" cy="610188"/>
      </dsp:txXfrm>
    </dsp:sp>
    <dsp:sp modelId="{86903107-21F4-40E0-AD3A-8870B8CA9BE3}">
      <dsp:nvSpPr>
        <dsp:cNvPr id="0" name=""/>
        <dsp:cNvSpPr/>
      </dsp:nvSpPr>
      <dsp:spPr>
        <a:xfrm>
          <a:off x="1020079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20079" y="3509446"/>
        <a:ext cx="1511997" cy="610188"/>
      </dsp:txXfrm>
    </dsp:sp>
    <dsp:sp modelId="{0259A969-0E4D-45EB-8B06-D5A5A8D44AF6}">
      <dsp:nvSpPr>
        <dsp:cNvPr id="0" name=""/>
        <dsp:cNvSpPr/>
      </dsp:nvSpPr>
      <dsp:spPr>
        <a:xfrm>
          <a:off x="1020079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20079" y="4375913"/>
        <a:ext cx="1511997" cy="531809"/>
      </dsp:txXfrm>
    </dsp:sp>
    <dsp:sp modelId="{1460B4F1-F2FE-4794-A01F-FAD000015A5E}">
      <dsp:nvSpPr>
        <dsp:cNvPr id="0" name=""/>
        <dsp:cNvSpPr/>
      </dsp:nvSpPr>
      <dsp:spPr>
        <a:xfrm>
          <a:off x="1020079" y="5164001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sp:txBody>
      <dsp:txXfrm>
        <a:off x="1020079" y="5164001"/>
        <a:ext cx="1511997" cy="531809"/>
      </dsp:txXfrm>
    </dsp:sp>
    <dsp:sp modelId="{390C0665-F214-41BC-86E5-1E074ED91A3D}">
      <dsp:nvSpPr>
        <dsp:cNvPr id="0" name=""/>
        <dsp:cNvSpPr/>
      </dsp:nvSpPr>
      <dsp:spPr>
        <a:xfrm>
          <a:off x="2788355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788355" y="866636"/>
        <a:ext cx="1511997" cy="548839"/>
      </dsp:txXfrm>
    </dsp:sp>
    <dsp:sp modelId="{B437FAD4-D011-4E1C-8B2D-B893E392FC06}">
      <dsp:nvSpPr>
        <dsp:cNvPr id="0" name=""/>
        <dsp:cNvSpPr/>
      </dsp:nvSpPr>
      <dsp:spPr>
        <a:xfrm>
          <a:off x="2788355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788355" y="1671755"/>
        <a:ext cx="1511997" cy="714945"/>
      </dsp:txXfrm>
    </dsp:sp>
    <dsp:sp modelId="{4057EC15-72D9-492C-BEFF-330D15CEC1F9}">
      <dsp:nvSpPr>
        <dsp:cNvPr id="0" name=""/>
        <dsp:cNvSpPr/>
      </dsp:nvSpPr>
      <dsp:spPr>
        <a:xfrm>
          <a:off x="2788355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788355" y="2642979"/>
        <a:ext cx="1511997" cy="610188"/>
      </dsp:txXfrm>
    </dsp:sp>
    <dsp:sp modelId="{981F3F0C-B0EF-498A-A778-946E214A2621}">
      <dsp:nvSpPr>
        <dsp:cNvPr id="0" name=""/>
        <dsp:cNvSpPr/>
      </dsp:nvSpPr>
      <dsp:spPr>
        <a:xfrm>
          <a:off x="2788355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788355" y="3509446"/>
        <a:ext cx="1511997" cy="610188"/>
      </dsp:txXfrm>
    </dsp:sp>
    <dsp:sp modelId="{D1606C62-01C7-4598-BA47-975880729076}">
      <dsp:nvSpPr>
        <dsp:cNvPr id="0" name=""/>
        <dsp:cNvSpPr/>
      </dsp:nvSpPr>
      <dsp:spPr>
        <a:xfrm>
          <a:off x="2788355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788355" y="4375913"/>
        <a:ext cx="1511997" cy="531809"/>
      </dsp:txXfrm>
    </dsp:sp>
    <dsp:sp modelId="{1A3090D6-5EF0-4066-9307-76A502D4EF68}">
      <dsp:nvSpPr>
        <dsp:cNvPr id="0" name=""/>
        <dsp:cNvSpPr/>
      </dsp:nvSpPr>
      <dsp:spPr>
        <a:xfrm>
          <a:off x="5440769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440769" y="866636"/>
        <a:ext cx="1511997" cy="548839"/>
      </dsp:txXfrm>
    </dsp:sp>
    <dsp:sp modelId="{144B31E2-F8F6-48DF-9017-1EC6268AED40}">
      <dsp:nvSpPr>
        <dsp:cNvPr id="0" name=""/>
        <dsp:cNvSpPr/>
      </dsp:nvSpPr>
      <dsp:spPr>
        <a:xfrm>
          <a:off x="4556631" y="167175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556631" y="1671755"/>
        <a:ext cx="1511997" cy="945071"/>
      </dsp:txXfrm>
    </dsp:sp>
    <dsp:sp modelId="{0B5026F8-7610-45DD-9549-0F7DE55EFC3F}">
      <dsp:nvSpPr>
        <dsp:cNvPr id="0" name=""/>
        <dsp:cNvSpPr/>
      </dsp:nvSpPr>
      <dsp:spPr>
        <a:xfrm>
          <a:off x="4556631" y="287310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556631" y="2873105"/>
        <a:ext cx="1511997" cy="945071"/>
      </dsp:txXfrm>
    </dsp:sp>
    <dsp:sp modelId="{3FF78A6E-9C13-4F28-A235-67D5FB03C5CE}">
      <dsp:nvSpPr>
        <dsp:cNvPr id="0" name=""/>
        <dsp:cNvSpPr/>
      </dsp:nvSpPr>
      <dsp:spPr>
        <a:xfrm>
          <a:off x="6324907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4907" y="1671755"/>
        <a:ext cx="1511997" cy="610188"/>
      </dsp:txXfrm>
    </dsp:sp>
    <dsp:sp modelId="{CB82B810-485D-4D9C-9D5A-5DBA4AF1AB26}">
      <dsp:nvSpPr>
        <dsp:cNvPr id="0" name=""/>
        <dsp:cNvSpPr/>
      </dsp:nvSpPr>
      <dsp:spPr>
        <a:xfrm>
          <a:off x="6324907" y="2538222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4907" y="2538222"/>
        <a:ext cx="1511997" cy="610188"/>
      </dsp:txXfrm>
    </dsp:sp>
    <dsp:sp modelId="{C3F6F669-EDFF-4782-93FB-CE38F773F369}">
      <dsp:nvSpPr>
        <dsp:cNvPr id="0" name=""/>
        <dsp:cNvSpPr/>
      </dsp:nvSpPr>
      <dsp:spPr>
        <a:xfrm>
          <a:off x="6324907" y="340468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4907" y="3404689"/>
        <a:ext cx="1511997" cy="610188"/>
      </dsp:txXfrm>
    </dsp:sp>
    <dsp:sp modelId="{A87F38C3-12BA-4C37-8B9C-9A132586EA73}">
      <dsp:nvSpPr>
        <dsp:cNvPr id="0" name=""/>
        <dsp:cNvSpPr/>
      </dsp:nvSpPr>
      <dsp:spPr>
        <a:xfrm>
          <a:off x="6324907" y="4271156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4907" y="4271156"/>
        <a:ext cx="1511997" cy="531809"/>
      </dsp:txXfrm>
    </dsp:sp>
    <dsp:sp modelId="{53AA9969-2F6B-4333-A230-705D3C887F19}">
      <dsp:nvSpPr>
        <dsp:cNvPr id="0" name=""/>
        <dsp:cNvSpPr/>
      </dsp:nvSpPr>
      <dsp:spPr>
        <a:xfrm>
          <a:off x="6324907" y="5059244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4907" y="5059244"/>
        <a:ext cx="1511997" cy="531809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924436" y="1222080"/>
          <a:ext cx="158448" cy="694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153"/>
              </a:lnTo>
              <a:lnTo>
                <a:pt x="158448" y="694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3765987" y="1222080"/>
          <a:ext cx="158448" cy="694153"/>
        </a:xfrm>
        <a:custGeom>
          <a:avLst/>
          <a:gdLst/>
          <a:ahLst/>
          <a:cxnLst/>
          <a:rect l="0" t="0" r="0" b="0"/>
          <a:pathLst>
            <a:path>
              <a:moveTo>
                <a:pt x="158448" y="0"/>
              </a:moveTo>
              <a:lnTo>
                <a:pt x="158448" y="694153"/>
              </a:lnTo>
              <a:lnTo>
                <a:pt x="0" y="694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3924436" y="1222080"/>
          <a:ext cx="3057709" cy="1388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859"/>
              </a:lnTo>
              <a:lnTo>
                <a:pt x="3057709" y="1229859"/>
              </a:lnTo>
              <a:lnTo>
                <a:pt x="3057709" y="1388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3924436" y="1222080"/>
          <a:ext cx="1019236" cy="1388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859"/>
              </a:lnTo>
              <a:lnTo>
                <a:pt x="1019236" y="1229859"/>
              </a:lnTo>
              <a:lnTo>
                <a:pt x="1019236" y="1388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905199" y="1222080"/>
          <a:ext cx="1019236" cy="1388307"/>
        </a:xfrm>
        <a:custGeom>
          <a:avLst/>
          <a:gdLst/>
          <a:ahLst/>
          <a:cxnLst/>
          <a:rect l="0" t="0" r="0" b="0"/>
          <a:pathLst>
            <a:path>
              <a:moveTo>
                <a:pt x="1019236" y="0"/>
              </a:moveTo>
              <a:lnTo>
                <a:pt x="1019236" y="1229859"/>
              </a:lnTo>
              <a:lnTo>
                <a:pt x="0" y="1229859"/>
              </a:lnTo>
              <a:lnTo>
                <a:pt x="0" y="1388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866726" y="1222080"/>
          <a:ext cx="3057709" cy="1388307"/>
        </a:xfrm>
        <a:custGeom>
          <a:avLst/>
          <a:gdLst/>
          <a:ahLst/>
          <a:cxnLst/>
          <a:rect l="0" t="0" r="0" b="0"/>
          <a:pathLst>
            <a:path>
              <a:moveTo>
                <a:pt x="3057709" y="0"/>
              </a:moveTo>
              <a:lnTo>
                <a:pt x="3057709" y="1229859"/>
              </a:lnTo>
              <a:lnTo>
                <a:pt x="0" y="1229859"/>
              </a:lnTo>
              <a:lnTo>
                <a:pt x="0" y="1388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616672" y="234027"/>
          <a:ext cx="2615526" cy="988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2616672" y="234027"/>
        <a:ext cx="2615526" cy="988052"/>
      </dsp:txXfrm>
    </dsp:sp>
    <dsp:sp modelId="{F0C4384C-AAF6-4E1D-B697-D90ED7D85EDE}">
      <dsp:nvSpPr>
        <dsp:cNvPr id="0" name=""/>
        <dsp:cNvSpPr/>
      </dsp:nvSpPr>
      <dsp:spPr>
        <a:xfrm>
          <a:off x="5937" y="2610387"/>
          <a:ext cx="1721576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937" y="2610387"/>
        <a:ext cx="1721576" cy="900000"/>
      </dsp:txXfrm>
    </dsp:sp>
    <dsp:sp modelId="{37AEF8C9-F153-4456-B4E8-AFD354C090D5}">
      <dsp:nvSpPr>
        <dsp:cNvPr id="0" name=""/>
        <dsp:cNvSpPr/>
      </dsp:nvSpPr>
      <dsp:spPr>
        <a:xfrm>
          <a:off x="2044411" y="2610387"/>
          <a:ext cx="1721576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2044411" y="2610387"/>
        <a:ext cx="1721576" cy="900000"/>
      </dsp:txXfrm>
    </dsp:sp>
    <dsp:sp modelId="{35BB5E74-0F2B-40C4-8FE2-43D641402863}">
      <dsp:nvSpPr>
        <dsp:cNvPr id="0" name=""/>
        <dsp:cNvSpPr/>
      </dsp:nvSpPr>
      <dsp:spPr>
        <a:xfrm>
          <a:off x="4082884" y="2610387"/>
          <a:ext cx="1721576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</a:p>
      </dsp:txBody>
      <dsp:txXfrm>
        <a:off x="4082884" y="2610387"/>
        <a:ext cx="1721576" cy="900000"/>
      </dsp:txXfrm>
    </dsp:sp>
    <dsp:sp modelId="{DF1885E9-FFBA-4900-A1E6-9819E1B9F41A}">
      <dsp:nvSpPr>
        <dsp:cNvPr id="0" name=""/>
        <dsp:cNvSpPr/>
      </dsp:nvSpPr>
      <dsp:spPr>
        <a:xfrm>
          <a:off x="6121357" y="2610387"/>
          <a:ext cx="1721576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6121357" y="2610387"/>
        <a:ext cx="1721576" cy="900000"/>
      </dsp:txXfrm>
    </dsp:sp>
    <dsp:sp modelId="{DB8FFD65-9583-4226-96A0-C49AC9ECFEC8}">
      <dsp:nvSpPr>
        <dsp:cNvPr id="0" name=""/>
        <dsp:cNvSpPr/>
      </dsp:nvSpPr>
      <dsp:spPr>
        <a:xfrm>
          <a:off x="2256957" y="1538976"/>
          <a:ext cx="1509029" cy="7545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2256957" y="1538976"/>
        <a:ext cx="1509029" cy="754514"/>
      </dsp:txXfrm>
    </dsp:sp>
    <dsp:sp modelId="{F575BE00-8131-4208-B246-289C54D55378}">
      <dsp:nvSpPr>
        <dsp:cNvPr id="0" name=""/>
        <dsp:cNvSpPr/>
      </dsp:nvSpPr>
      <dsp:spPr>
        <a:xfrm>
          <a:off x="4082884" y="1538976"/>
          <a:ext cx="1509029" cy="7545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082884" y="1538976"/>
        <a:ext cx="1509029" cy="754514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255966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1624353" y="0"/>
              </a:moveTo>
              <a:lnTo>
                <a:pt x="1624353" y="369920"/>
              </a:lnTo>
              <a:lnTo>
                <a:pt x="0" y="369920"/>
              </a:lnTo>
              <a:lnTo>
                <a:pt x="0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880320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920"/>
              </a:lnTo>
              <a:lnTo>
                <a:pt x="1624353" y="369920"/>
              </a:lnTo>
              <a:lnTo>
                <a:pt x="1624353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399442" y="340988"/>
          <a:ext cx="2961755" cy="1048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399442" y="340988"/>
        <a:ext cx="2961755" cy="1048458"/>
      </dsp:txXfrm>
    </dsp:sp>
    <dsp:sp modelId="{FF82801D-DF18-4673-9E88-D611614D28FF}">
      <dsp:nvSpPr>
        <dsp:cNvPr id="0" name=""/>
        <dsp:cNvSpPr/>
      </dsp:nvSpPr>
      <dsp:spPr>
        <a:xfrm>
          <a:off x="3250240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50240" y="2129287"/>
        <a:ext cx="2508867" cy="1130123"/>
      </dsp:txXfrm>
    </dsp:sp>
    <dsp:sp modelId="{BB25E1F9-0EF8-4B7B-902B-A470A77C5D2A}">
      <dsp:nvSpPr>
        <dsp:cNvPr id="0" name=""/>
        <dsp:cNvSpPr/>
      </dsp:nvSpPr>
      <dsp:spPr>
        <a:xfrm>
          <a:off x="1532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532" y="2129287"/>
        <a:ext cx="2508867" cy="1130123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A5CD-FADE-4EB2-A8B6-433E458AAAC7}">
      <dsp:nvSpPr>
        <dsp:cNvPr id="0" name=""/>
        <dsp:cNvSpPr/>
      </dsp:nvSpPr>
      <dsp:spPr>
        <a:xfrm>
          <a:off x="3744416" y="1846566"/>
          <a:ext cx="2932649" cy="33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7"/>
              </a:lnTo>
              <a:lnTo>
                <a:pt x="2932649" y="169657"/>
              </a:lnTo>
              <a:lnTo>
                <a:pt x="2932649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E995-B38E-4943-AD6F-828F9C863EBD}">
      <dsp:nvSpPr>
        <dsp:cNvPr id="0" name=""/>
        <dsp:cNvSpPr/>
      </dsp:nvSpPr>
      <dsp:spPr>
        <a:xfrm>
          <a:off x="3744416" y="1846566"/>
          <a:ext cx="977549" cy="33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7"/>
              </a:lnTo>
              <a:lnTo>
                <a:pt x="977549" y="169657"/>
              </a:lnTo>
              <a:lnTo>
                <a:pt x="977549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2766866" y="1846566"/>
          <a:ext cx="977549" cy="339314"/>
        </a:xfrm>
        <a:custGeom>
          <a:avLst/>
          <a:gdLst/>
          <a:ahLst/>
          <a:cxnLst/>
          <a:rect l="0" t="0" r="0" b="0"/>
          <a:pathLst>
            <a:path>
              <a:moveTo>
                <a:pt x="977549" y="0"/>
              </a:moveTo>
              <a:lnTo>
                <a:pt x="977549" y="169657"/>
              </a:lnTo>
              <a:lnTo>
                <a:pt x="0" y="169657"/>
              </a:lnTo>
              <a:lnTo>
                <a:pt x="0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11766" y="1846566"/>
          <a:ext cx="2932649" cy="339314"/>
        </a:xfrm>
        <a:custGeom>
          <a:avLst/>
          <a:gdLst/>
          <a:ahLst/>
          <a:cxnLst/>
          <a:rect l="0" t="0" r="0" b="0"/>
          <a:pathLst>
            <a:path>
              <a:moveTo>
                <a:pt x="2932649" y="0"/>
              </a:moveTo>
              <a:lnTo>
                <a:pt x="2932649" y="169657"/>
              </a:lnTo>
              <a:lnTo>
                <a:pt x="0" y="169657"/>
              </a:lnTo>
              <a:lnTo>
                <a:pt x="0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936523" y="1038674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</a:t>
          </a:r>
          <a:r>
            <a:rPr lang="es-ES" sz="1200" kern="1200" dirty="0" smtClean="0"/>
            <a:t>Saludable</a:t>
          </a:r>
          <a:endParaRPr lang="es-ES" sz="1200" kern="1200" dirty="0" smtClean="0"/>
        </a:p>
      </dsp:txBody>
      <dsp:txXfrm>
        <a:off x="2936523" y="1038674"/>
        <a:ext cx="1615784" cy="807892"/>
      </dsp:txXfrm>
    </dsp:sp>
    <dsp:sp modelId="{60C5216B-D491-4D9E-83BE-A9B5939F779C}">
      <dsp:nvSpPr>
        <dsp:cNvPr id="0" name=""/>
        <dsp:cNvSpPr/>
      </dsp:nvSpPr>
      <dsp:spPr>
        <a:xfrm>
          <a:off x="38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873" y="2185881"/>
        <a:ext cx="1615784" cy="807892"/>
      </dsp:txXfrm>
    </dsp:sp>
    <dsp:sp modelId="{FEF61764-7BCF-43F9-8B0D-CECCEE81811C}">
      <dsp:nvSpPr>
        <dsp:cNvPr id="0" name=""/>
        <dsp:cNvSpPr/>
      </dsp:nvSpPr>
      <dsp:spPr>
        <a:xfrm>
          <a:off x="19589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58973" y="2185881"/>
        <a:ext cx="1615784" cy="807892"/>
      </dsp:txXfrm>
    </dsp:sp>
    <dsp:sp modelId="{40A9920A-424A-4684-9E72-DEA896F715F7}">
      <dsp:nvSpPr>
        <dsp:cNvPr id="0" name=""/>
        <dsp:cNvSpPr/>
      </dsp:nvSpPr>
      <dsp:spPr>
        <a:xfrm>
          <a:off x="39140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914073" y="2185881"/>
        <a:ext cx="1615784" cy="807892"/>
      </dsp:txXfrm>
    </dsp:sp>
    <dsp:sp modelId="{3D20B471-85B0-4EEC-AC1F-DE5B9117836B}">
      <dsp:nvSpPr>
        <dsp:cNvPr id="0" name=""/>
        <dsp:cNvSpPr/>
      </dsp:nvSpPr>
      <dsp:spPr>
        <a:xfrm>
          <a:off x="58691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Dental</a:t>
          </a:r>
          <a:endParaRPr lang="es-ES" sz="1200" kern="1200" dirty="0" smtClean="0"/>
        </a:p>
      </dsp:txBody>
      <dsp:txXfrm>
        <a:off x="5869173" y="2185881"/>
        <a:ext cx="1615784" cy="807892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1343828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0"/>
              </a:lnTo>
              <a:lnTo>
                <a:pt x="132537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2240034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1343828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580640"/>
              </a:lnTo>
              <a:lnTo>
                <a:pt x="0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1343828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3818342" y="1924949"/>
              </a:lnTo>
              <a:lnTo>
                <a:pt x="3818342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1343828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2291005" y="1924949"/>
              </a:lnTo>
              <a:lnTo>
                <a:pt x="2291005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1343828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763668" y="1924949"/>
              </a:lnTo>
              <a:lnTo>
                <a:pt x="763668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688624" y="1343828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763668" y="0"/>
              </a:moveTo>
              <a:lnTo>
                <a:pt x="763668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61287" y="1343828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2291005" y="0"/>
              </a:moveTo>
              <a:lnTo>
                <a:pt x="2291005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633950" y="1343828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3818342" y="0"/>
              </a:moveTo>
              <a:lnTo>
                <a:pt x="3818342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712697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732292" y="712697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2819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2819" y="3401315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530156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30156" y="3401315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057493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3057493" y="3401315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84830" y="3401315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112167" y="3401315"/>
          <a:ext cx="1262262" cy="63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6112167" y="3401315"/>
        <a:ext cx="1262262" cy="630001"/>
      </dsp:txXfrm>
    </dsp:sp>
    <dsp:sp modelId="{673E2BAB-A261-407F-BCEF-69321DEFB9E6}">
      <dsp:nvSpPr>
        <dsp:cNvPr id="0" name=""/>
        <dsp:cNvSpPr/>
      </dsp:nvSpPr>
      <dsp:spPr>
        <a:xfrm>
          <a:off x="7639504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7639504" y="3401315"/>
        <a:ext cx="1262262" cy="631131"/>
      </dsp:txXfrm>
    </dsp:sp>
    <dsp:sp modelId="{B6098F19-88EE-4DB3-A08E-941503ABA618}">
      <dsp:nvSpPr>
        <dsp:cNvPr id="0" name=""/>
        <dsp:cNvSpPr/>
      </dsp:nvSpPr>
      <dsp:spPr>
        <a:xfrm>
          <a:off x="3057493" y="1608903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</a:t>
          </a:r>
          <a:r>
            <a:rPr lang="es-ES" sz="1200" kern="1200" dirty="0" smtClean="0"/>
            <a:t>Médicas</a:t>
          </a:r>
          <a:endParaRPr lang="es-ES" sz="1200" kern="1200" dirty="0" smtClean="0"/>
        </a:p>
      </dsp:txBody>
      <dsp:txXfrm>
        <a:off x="3057493" y="1608903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50510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57493" y="2505109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608903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4584830" y="1608903"/>
        <a:ext cx="1262262" cy="63113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5A2E-429F-404C-888E-1CBD2758013D}">
      <dsp:nvSpPr>
        <dsp:cNvPr id="0" name=""/>
        <dsp:cNvSpPr/>
      </dsp:nvSpPr>
      <dsp:spPr>
        <a:xfrm>
          <a:off x="4387154" y="787844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584"/>
              </a:lnTo>
              <a:lnTo>
                <a:pt x="145078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72EB-CDC3-4774-9706-862E3483FE37}">
      <dsp:nvSpPr>
        <dsp:cNvPr id="0" name=""/>
        <dsp:cNvSpPr/>
      </dsp:nvSpPr>
      <dsp:spPr>
        <a:xfrm>
          <a:off x="4242075" y="787844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1616584"/>
              </a:lnTo>
              <a:lnTo>
                <a:pt x="0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787844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80"/>
              </a:lnTo>
              <a:lnTo>
                <a:pt x="145078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42075" y="787844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635580"/>
              </a:lnTo>
              <a:lnTo>
                <a:pt x="0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787844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3689474" y="2107087"/>
              </a:lnTo>
              <a:lnTo>
                <a:pt x="3689474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359056" y="3730857"/>
          <a:ext cx="91440" cy="201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787844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2017622" y="2107087"/>
              </a:lnTo>
              <a:lnTo>
                <a:pt x="2017622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41433" y="787844"/>
          <a:ext cx="91440" cy="2252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69531" y="787844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2017622" y="0"/>
              </a:moveTo>
              <a:lnTo>
                <a:pt x="2017622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7679" y="787844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3689474" y="0"/>
              </a:moveTo>
              <a:lnTo>
                <a:pt x="3689474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62460" y="96996"/>
          <a:ext cx="2049387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</a:t>
          </a:r>
          <a:r>
            <a:rPr lang="es-ES" sz="1200" kern="1200" dirty="0" smtClean="0"/>
            <a:t>Salud</a:t>
          </a:r>
          <a:endParaRPr lang="es-ES" sz="1200" kern="1200" dirty="0"/>
        </a:p>
      </dsp:txBody>
      <dsp:txXfrm>
        <a:off x="3362460" y="96996"/>
        <a:ext cx="2049387" cy="690848"/>
      </dsp:txXfrm>
    </dsp:sp>
    <dsp:sp modelId="{3D7ED4C6-66A3-437F-971A-990AE29CF41B}">
      <dsp:nvSpPr>
        <dsp:cNvPr id="0" name=""/>
        <dsp:cNvSpPr/>
      </dsp:nvSpPr>
      <dsp:spPr>
        <a:xfrm>
          <a:off x="6830" y="304000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  <a:endParaRPr lang="es-ES" sz="1200" kern="1200" dirty="0" smtClean="0"/>
        </a:p>
      </dsp:txBody>
      <dsp:txXfrm>
        <a:off x="6830" y="3040009"/>
        <a:ext cx="1381696" cy="690848"/>
      </dsp:txXfrm>
    </dsp:sp>
    <dsp:sp modelId="{5450D244-7FB1-4374-A3C1-877B6C5BDF75}">
      <dsp:nvSpPr>
        <dsp:cNvPr id="0" name=""/>
        <dsp:cNvSpPr/>
      </dsp:nvSpPr>
      <dsp:spPr>
        <a:xfrm>
          <a:off x="1678683" y="304000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678683" y="3040009"/>
        <a:ext cx="1381696" cy="690848"/>
      </dsp:txXfrm>
    </dsp:sp>
    <dsp:sp modelId="{0E678A76-6E17-47DA-8442-16CB50B2BBE5}">
      <dsp:nvSpPr>
        <dsp:cNvPr id="0" name=""/>
        <dsp:cNvSpPr/>
      </dsp:nvSpPr>
      <dsp:spPr>
        <a:xfrm>
          <a:off x="3350536" y="3040009"/>
          <a:ext cx="2073235" cy="2091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</a:t>
          </a:r>
          <a:r>
            <a:rPr lang="es-ES" sz="1200" kern="1200" dirty="0" smtClean="0"/>
            <a:t>) Familiar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</a:t>
          </a:r>
          <a:r>
            <a:rPr lang="es-ES" sz="1200" kern="1200" dirty="0" smtClean="0"/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Técnico(a) Radiólogo(a)</a:t>
          </a:r>
        </a:p>
      </dsp:txBody>
      <dsp:txXfrm>
        <a:off x="3350536" y="3040009"/>
        <a:ext cx="2073235" cy="2091777"/>
      </dsp:txXfrm>
    </dsp:sp>
    <dsp:sp modelId="{0BC3837E-A42B-4823-8BA1-85D4CFB7F960}">
      <dsp:nvSpPr>
        <dsp:cNvPr id="0" name=""/>
        <dsp:cNvSpPr/>
      </dsp:nvSpPr>
      <dsp:spPr>
        <a:xfrm>
          <a:off x="5713928" y="304000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713928" y="3040009"/>
        <a:ext cx="1381696" cy="690848"/>
      </dsp:txXfrm>
    </dsp:sp>
    <dsp:sp modelId="{F0FB9C97-AC6F-4752-977F-CEC09BD2DB98}">
      <dsp:nvSpPr>
        <dsp:cNvPr id="0" name=""/>
        <dsp:cNvSpPr/>
      </dsp:nvSpPr>
      <dsp:spPr>
        <a:xfrm>
          <a:off x="5713928" y="393264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5713928" y="3932640"/>
        <a:ext cx="1381696" cy="690848"/>
      </dsp:txXfrm>
    </dsp:sp>
    <dsp:sp modelId="{39466AD7-D0E6-4CEF-8AA2-938B8F8053AB}">
      <dsp:nvSpPr>
        <dsp:cNvPr id="0" name=""/>
        <dsp:cNvSpPr/>
      </dsp:nvSpPr>
      <dsp:spPr>
        <a:xfrm>
          <a:off x="7385780" y="3040009"/>
          <a:ext cx="1381696" cy="1297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385780" y="3040009"/>
        <a:ext cx="1381696" cy="1297917"/>
      </dsp:txXfrm>
    </dsp:sp>
    <dsp:sp modelId="{D14CC8D6-A8C8-4ECD-8578-6E445F5F15C0}">
      <dsp:nvSpPr>
        <dsp:cNvPr id="0" name=""/>
        <dsp:cNvSpPr/>
      </dsp:nvSpPr>
      <dsp:spPr>
        <a:xfrm>
          <a:off x="2860379" y="107800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860379" y="1078000"/>
        <a:ext cx="1381696" cy="690848"/>
      </dsp:txXfrm>
    </dsp:sp>
    <dsp:sp modelId="{2338BDBC-0600-4BB1-B982-D431E88A7ACC}">
      <dsp:nvSpPr>
        <dsp:cNvPr id="0" name=""/>
        <dsp:cNvSpPr/>
      </dsp:nvSpPr>
      <dsp:spPr>
        <a:xfrm>
          <a:off x="4532232" y="107800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4532232" y="1078000"/>
        <a:ext cx="1381696" cy="690848"/>
      </dsp:txXfrm>
    </dsp:sp>
    <dsp:sp modelId="{F05EAF32-1425-4DA5-AE18-C1C1551D55AC}">
      <dsp:nvSpPr>
        <dsp:cNvPr id="0" name=""/>
        <dsp:cNvSpPr/>
      </dsp:nvSpPr>
      <dsp:spPr>
        <a:xfrm>
          <a:off x="2860379" y="2059005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2860379" y="2059005"/>
        <a:ext cx="1381696" cy="690848"/>
      </dsp:txXfrm>
    </dsp:sp>
    <dsp:sp modelId="{76E05969-6592-4B29-B960-8EC73AF2A182}">
      <dsp:nvSpPr>
        <dsp:cNvPr id="0" name=""/>
        <dsp:cNvSpPr/>
      </dsp:nvSpPr>
      <dsp:spPr>
        <a:xfrm>
          <a:off x="4532232" y="2059005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Centro de </a:t>
          </a:r>
          <a:r>
            <a:rPr lang="es-ES" sz="1200" kern="1200" dirty="0" smtClean="0"/>
            <a:t>Salud</a:t>
          </a:r>
          <a:endParaRPr lang="es-ES" sz="1200" kern="1200" dirty="0" smtClean="0"/>
        </a:p>
      </dsp:txBody>
      <dsp:txXfrm>
        <a:off x="4532232" y="2059005"/>
        <a:ext cx="1381696" cy="69084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</a:t>
          </a:r>
          <a:r>
            <a:rPr lang="es-ES" sz="1200" kern="1200" dirty="0" smtClean="0"/>
            <a:t>Felino</a:t>
          </a:r>
          <a:endParaRPr lang="es-ES" sz="1200" kern="1200" dirty="0" smtClean="0"/>
        </a:p>
      </dsp:txBody>
      <dsp:txXfrm>
        <a:off x="2156891" y="321071"/>
        <a:ext cx="1782216" cy="891108"/>
      </dsp:txXfrm>
    </dsp:sp>
    <dsp:sp modelId="{387C43B6-69BF-47F6-8DDD-4E15C59F4D6D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  <a:endParaRPr lang="es-ES" sz="1200" kern="1200" dirty="0" smtClean="0"/>
        </a:p>
      </dsp:txBody>
      <dsp:txXfrm>
        <a:off x="409" y="2851819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  <a:endParaRPr lang="es-ES" sz="1200" kern="1200" dirty="0" smtClean="0"/>
        </a:p>
      </dsp:txBody>
      <dsp:txXfrm>
        <a:off x="2156891" y="2851819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Veterinarios(as)</a:t>
          </a:r>
          <a:endParaRPr lang="es-ES" sz="1200" kern="1200" dirty="0" smtClean="0"/>
        </a:p>
      </dsp:txBody>
      <dsp:txXfrm>
        <a:off x="4313373" y="2851819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078650" y="1586445"/>
        <a:ext cx="1782216" cy="891108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3382-FC03-4953-A347-251155AEEA12}">
      <dsp:nvSpPr>
        <dsp:cNvPr id="0" name=""/>
        <dsp:cNvSpPr/>
      </dsp:nvSpPr>
      <dsp:spPr>
        <a:xfrm>
          <a:off x="3528391" y="2945053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44"/>
              </a:lnTo>
              <a:lnTo>
                <a:pt x="2564164" y="288144"/>
              </a:lnTo>
              <a:lnTo>
                <a:pt x="2564164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482671" y="2945053"/>
          <a:ext cx="91440" cy="610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964227" y="2945053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2564164" y="0"/>
              </a:moveTo>
              <a:lnTo>
                <a:pt x="2564164" y="288144"/>
              </a:lnTo>
              <a:lnTo>
                <a:pt x="0" y="288144"/>
              </a:lnTo>
              <a:lnTo>
                <a:pt x="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482487" y="2022492"/>
          <a:ext cx="91440" cy="239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904" y="0"/>
              </a:lnTo>
              <a:lnTo>
                <a:pt x="45904" y="2391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76259" y="1080120"/>
          <a:ext cx="2303896" cy="942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</a:t>
          </a:r>
          <a:r>
            <a:rPr lang="es-ES" sz="1200" kern="1200" dirty="0" smtClean="0"/>
            <a:t>Prioritarios</a:t>
          </a:r>
          <a:endParaRPr lang="es-ES" sz="1200" kern="1200" dirty="0" smtClean="0"/>
        </a:p>
      </dsp:txBody>
      <dsp:txXfrm>
        <a:off x="2376259" y="1080120"/>
        <a:ext cx="2303896" cy="942371"/>
      </dsp:txXfrm>
    </dsp:sp>
    <dsp:sp modelId="{C49571D2-F9E1-4DE2-931F-F8FA277B80FB}">
      <dsp:nvSpPr>
        <dsp:cNvPr id="0" name=""/>
        <dsp:cNvSpPr/>
      </dsp:nvSpPr>
      <dsp:spPr>
        <a:xfrm>
          <a:off x="2664296" y="2261600"/>
          <a:ext cx="1728190" cy="683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64296" y="2261600"/>
        <a:ext cx="1728190" cy="683453"/>
      </dsp:txXfrm>
    </dsp:sp>
    <dsp:sp modelId="{51D3928A-6004-48B0-8538-4BF3F6E23C85}">
      <dsp:nvSpPr>
        <dsp:cNvPr id="0" name=""/>
        <dsp:cNvSpPr/>
      </dsp:nvSpPr>
      <dsp:spPr>
        <a:xfrm>
          <a:off x="4145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145" y="3555197"/>
        <a:ext cx="1920164" cy="949318"/>
      </dsp:txXfrm>
    </dsp:sp>
    <dsp:sp modelId="{5E54AC4C-A7D8-4C4D-800D-9D30C3F001A1}">
      <dsp:nvSpPr>
        <dsp:cNvPr id="0" name=""/>
        <dsp:cNvSpPr/>
      </dsp:nvSpPr>
      <dsp:spPr>
        <a:xfrm>
          <a:off x="2568309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 Mantenimiento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2568309" y="3555197"/>
        <a:ext cx="1920164" cy="949318"/>
      </dsp:txXfrm>
    </dsp:sp>
    <dsp:sp modelId="{278CC5F3-F362-46E8-A01D-7D1A0535723C}">
      <dsp:nvSpPr>
        <dsp:cNvPr id="0" name=""/>
        <dsp:cNvSpPr/>
      </dsp:nvSpPr>
      <dsp:spPr>
        <a:xfrm>
          <a:off x="5132474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132474" y="3555197"/>
        <a:ext cx="1920164" cy="949318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Religiosos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" y="504048"/>
        <a:ext cx="3022942" cy="1132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025403" y="2537770"/>
          <a:ext cx="769796" cy="51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13"/>
              </a:lnTo>
              <a:lnTo>
                <a:pt x="769796" y="379713"/>
              </a:lnTo>
              <a:lnTo>
                <a:pt x="769796" y="51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255607" y="2537770"/>
          <a:ext cx="769796" cy="513314"/>
        </a:xfrm>
        <a:custGeom>
          <a:avLst/>
          <a:gdLst/>
          <a:ahLst/>
          <a:cxnLst/>
          <a:rect l="0" t="0" r="0" b="0"/>
          <a:pathLst>
            <a:path>
              <a:moveTo>
                <a:pt x="769796" y="0"/>
              </a:moveTo>
              <a:lnTo>
                <a:pt x="769796" y="379713"/>
              </a:lnTo>
              <a:lnTo>
                <a:pt x="0" y="379713"/>
              </a:lnTo>
              <a:lnTo>
                <a:pt x="0" y="51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142816" y="1910571"/>
          <a:ext cx="1882587" cy="26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0"/>
              </a:lnTo>
              <a:lnTo>
                <a:pt x="1882587" y="133600"/>
              </a:lnTo>
              <a:lnTo>
                <a:pt x="1882587" y="26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83DCF-5BEC-47C9-A0F4-1EB40F853946}">
      <dsp:nvSpPr>
        <dsp:cNvPr id="0" name=""/>
        <dsp:cNvSpPr/>
      </dsp:nvSpPr>
      <dsp:spPr>
        <a:xfrm>
          <a:off x="2176422" y="2789773"/>
          <a:ext cx="1539592" cy="26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0"/>
              </a:lnTo>
              <a:lnTo>
                <a:pt x="1539592" y="133600"/>
              </a:lnTo>
              <a:lnTo>
                <a:pt x="1539592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58229-B2DA-486B-A969-08121C4A6998}">
      <dsp:nvSpPr>
        <dsp:cNvPr id="0" name=""/>
        <dsp:cNvSpPr/>
      </dsp:nvSpPr>
      <dsp:spPr>
        <a:xfrm>
          <a:off x="2130702" y="2789773"/>
          <a:ext cx="91440" cy="267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494D4-6831-427F-A5DD-A460FDF85822}">
      <dsp:nvSpPr>
        <dsp:cNvPr id="0" name=""/>
        <dsp:cNvSpPr/>
      </dsp:nvSpPr>
      <dsp:spPr>
        <a:xfrm>
          <a:off x="636830" y="2789773"/>
          <a:ext cx="1539592" cy="267201"/>
        </a:xfrm>
        <a:custGeom>
          <a:avLst/>
          <a:gdLst/>
          <a:ahLst/>
          <a:cxnLst/>
          <a:rect l="0" t="0" r="0" b="0"/>
          <a:pathLst>
            <a:path>
              <a:moveTo>
                <a:pt x="1539592" y="0"/>
              </a:moveTo>
              <a:lnTo>
                <a:pt x="1539592" y="133600"/>
              </a:lnTo>
              <a:lnTo>
                <a:pt x="0" y="133600"/>
              </a:lnTo>
              <a:lnTo>
                <a:pt x="0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176422" y="1910571"/>
          <a:ext cx="1966393" cy="267201"/>
        </a:xfrm>
        <a:custGeom>
          <a:avLst/>
          <a:gdLst/>
          <a:ahLst/>
          <a:cxnLst/>
          <a:rect l="0" t="0" r="0" b="0"/>
          <a:pathLst>
            <a:path>
              <a:moveTo>
                <a:pt x="1966393" y="0"/>
              </a:moveTo>
              <a:lnTo>
                <a:pt x="1966393" y="133600"/>
              </a:lnTo>
              <a:lnTo>
                <a:pt x="0" y="133600"/>
              </a:lnTo>
              <a:lnTo>
                <a:pt x="0" y="26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3062817" y="1274375"/>
          <a:ext cx="2159997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62817" y="1274375"/>
        <a:ext cx="2159997" cy="636195"/>
      </dsp:txXfrm>
    </dsp:sp>
    <dsp:sp modelId="{7B658CFB-8011-47EE-A5F8-BFDDDA227166}">
      <dsp:nvSpPr>
        <dsp:cNvPr id="0" name=""/>
        <dsp:cNvSpPr/>
      </dsp:nvSpPr>
      <dsp:spPr>
        <a:xfrm>
          <a:off x="1540227" y="2177773"/>
          <a:ext cx="1272390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0227" y="2177773"/>
        <a:ext cx="1272390" cy="612000"/>
      </dsp:txXfrm>
    </dsp:sp>
    <dsp:sp modelId="{E54347ED-FC84-4072-A4CF-49CCF081AD45}">
      <dsp:nvSpPr>
        <dsp:cNvPr id="0" name=""/>
        <dsp:cNvSpPr/>
      </dsp:nvSpPr>
      <dsp:spPr>
        <a:xfrm>
          <a:off x="635" y="3056975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5" y="3056975"/>
        <a:ext cx="1272390" cy="636195"/>
      </dsp:txXfrm>
    </dsp:sp>
    <dsp:sp modelId="{BF25BA90-64ED-4ACD-B273-C084258BDA2A}">
      <dsp:nvSpPr>
        <dsp:cNvPr id="0" name=""/>
        <dsp:cNvSpPr/>
      </dsp:nvSpPr>
      <dsp:spPr>
        <a:xfrm>
          <a:off x="1540227" y="3056975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0227" y="3056975"/>
        <a:ext cx="1272390" cy="636195"/>
      </dsp:txXfrm>
    </dsp:sp>
    <dsp:sp modelId="{8A0E1643-1DC6-47DC-B9AC-5A5EB10D169C}">
      <dsp:nvSpPr>
        <dsp:cNvPr id="0" name=""/>
        <dsp:cNvSpPr/>
      </dsp:nvSpPr>
      <dsp:spPr>
        <a:xfrm>
          <a:off x="3079819" y="3056975"/>
          <a:ext cx="1272390" cy="637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3079819" y="3056975"/>
        <a:ext cx="1272390" cy="637200"/>
      </dsp:txXfrm>
    </dsp:sp>
    <dsp:sp modelId="{7143B0EB-96B0-45D8-96D8-881F24DD0577}">
      <dsp:nvSpPr>
        <dsp:cNvPr id="0" name=""/>
        <dsp:cNvSpPr/>
      </dsp:nvSpPr>
      <dsp:spPr>
        <a:xfrm>
          <a:off x="5305402" y="2177773"/>
          <a:ext cx="1440002" cy="3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 Seguro</a:t>
          </a:r>
          <a:endParaRPr lang="es-ES" sz="1200" b="0" kern="1200" dirty="0"/>
        </a:p>
      </dsp:txBody>
      <dsp:txXfrm>
        <a:off x="5305402" y="2177773"/>
        <a:ext cx="1440002" cy="359997"/>
      </dsp:txXfrm>
    </dsp:sp>
    <dsp:sp modelId="{B136A9E3-EA26-49DA-99C0-2F250FEAEB60}">
      <dsp:nvSpPr>
        <dsp:cNvPr id="0" name=""/>
        <dsp:cNvSpPr/>
      </dsp:nvSpPr>
      <dsp:spPr>
        <a:xfrm>
          <a:off x="4619412" y="3051084"/>
          <a:ext cx="1272390" cy="637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619412" y="3051084"/>
        <a:ext cx="1272390" cy="637200"/>
      </dsp:txXfrm>
    </dsp:sp>
    <dsp:sp modelId="{74ACC1DE-8831-4FA8-830B-53FE41B71B2B}">
      <dsp:nvSpPr>
        <dsp:cNvPr id="0" name=""/>
        <dsp:cNvSpPr/>
      </dsp:nvSpPr>
      <dsp:spPr>
        <a:xfrm>
          <a:off x="6159004" y="3051084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6159004" y="3051084"/>
        <a:ext cx="1272390" cy="636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51853342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4742844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97663005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96058717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4563377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42527697"/>
              </p:ext>
            </p:extLst>
          </p:nvPr>
        </p:nvGraphicFramePr>
        <p:xfrm>
          <a:off x="2411760" y="1772816"/>
          <a:ext cx="460851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0030928"/>
              </p:ext>
            </p:extLst>
          </p:nvPr>
        </p:nvGraphicFramePr>
        <p:xfrm>
          <a:off x="179512" y="695824"/>
          <a:ext cx="8795792" cy="577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90211525"/>
              </p:ext>
            </p:extLst>
          </p:nvPr>
        </p:nvGraphicFramePr>
        <p:xfrm>
          <a:off x="755576" y="1484784"/>
          <a:ext cx="758225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53042643"/>
              </p:ext>
            </p:extLst>
          </p:nvPr>
        </p:nvGraphicFramePr>
        <p:xfrm>
          <a:off x="147565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3556367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65541306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16734571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24411052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7132996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0093810"/>
              </p:ext>
            </p:extLst>
          </p:nvPr>
        </p:nvGraphicFramePr>
        <p:xfrm>
          <a:off x="1259632" y="1628800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90420704"/>
              </p:ext>
            </p:extLst>
          </p:nvPr>
        </p:nvGraphicFramePr>
        <p:xfrm>
          <a:off x="755576" y="1124744"/>
          <a:ext cx="777686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0818840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82530642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8619521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6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10336946"/>
              </p:ext>
            </p:extLst>
          </p:nvPr>
        </p:nvGraphicFramePr>
        <p:xfrm>
          <a:off x="539552" y="1052736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4509813"/>
              </p:ext>
            </p:extLst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3879197"/>
              </p:ext>
            </p:extLst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534308"/>
              </p:ext>
            </p:extLst>
          </p:nvPr>
        </p:nvGraphicFramePr>
        <p:xfrm>
          <a:off x="382559" y="1340768"/>
          <a:ext cx="8206640" cy="512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5469740"/>
              </p:ext>
            </p:extLst>
          </p:nvPr>
        </p:nvGraphicFramePr>
        <p:xfrm>
          <a:off x="467544" y="1196752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82553164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14498180"/>
              </p:ext>
            </p:extLst>
          </p:nvPr>
        </p:nvGraphicFramePr>
        <p:xfrm>
          <a:off x="1403648" y="1556792"/>
          <a:ext cx="6292382" cy="433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89197108"/>
              </p:ext>
            </p:extLst>
          </p:nvPr>
        </p:nvGraphicFramePr>
        <p:xfrm>
          <a:off x="251520" y="908720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7242057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99981740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7482348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15116732"/>
              </p:ext>
            </p:extLst>
          </p:nvPr>
        </p:nvGraphicFramePr>
        <p:xfrm>
          <a:off x="755576" y="1484784"/>
          <a:ext cx="7691038" cy="440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9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60579280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72889245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552903"/>
              </p:ext>
            </p:extLst>
          </p:nvPr>
        </p:nvGraphicFramePr>
        <p:xfrm>
          <a:off x="755576" y="1844824"/>
          <a:ext cx="7920879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4677290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9519058"/>
              </p:ext>
            </p:extLst>
          </p:nvPr>
        </p:nvGraphicFramePr>
        <p:xfrm>
          <a:off x="361025" y="1124744"/>
          <a:ext cx="8421710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73395735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16226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483990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25656109"/>
              </p:ext>
            </p:extLst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36611060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24160020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29108019"/>
              </p:ext>
            </p:extLst>
          </p:nvPr>
        </p:nvGraphicFramePr>
        <p:xfrm>
          <a:off x="2195736" y="2612700"/>
          <a:ext cx="4802945" cy="2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81905992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83602162"/>
              </p:ext>
            </p:extLst>
          </p:nvPr>
        </p:nvGraphicFramePr>
        <p:xfrm>
          <a:off x="1524000" y="17003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40304505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46641215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55472506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76864084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157492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79565939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2440409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178162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48045860"/>
              </p:ext>
            </p:extLst>
          </p:nvPr>
        </p:nvGraphicFramePr>
        <p:xfrm>
          <a:off x="1979712" y="2326178"/>
          <a:ext cx="5184576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76195685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13716676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4966570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20047971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97547823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23408845"/>
              </p:ext>
            </p:extLst>
          </p:nvPr>
        </p:nvGraphicFramePr>
        <p:xfrm>
          <a:off x="1395458" y="2060848"/>
          <a:ext cx="635308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38704003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60758847"/>
              </p:ext>
            </p:extLst>
          </p:nvPr>
        </p:nvGraphicFramePr>
        <p:xfrm>
          <a:off x="683568" y="883277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0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2551934"/>
              </p:ext>
            </p:extLst>
          </p:nvPr>
        </p:nvGraphicFramePr>
        <p:xfrm>
          <a:off x="1763688" y="1268760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19691857"/>
              </p:ext>
            </p:extLst>
          </p:nvPr>
        </p:nvGraphicFramePr>
        <p:xfrm>
          <a:off x="1547664" y="1196752"/>
          <a:ext cx="609600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8018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73449431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0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52238441"/>
              </p:ext>
            </p:extLst>
          </p:nvPr>
        </p:nvGraphicFramePr>
        <p:xfrm>
          <a:off x="1500336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99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14701703"/>
              </p:ext>
            </p:extLst>
          </p:nvPr>
        </p:nvGraphicFramePr>
        <p:xfrm>
          <a:off x="3059832" y="1124744"/>
          <a:ext cx="3168352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8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87475864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36936753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1590345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6602702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05271038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28578707"/>
              </p:ext>
            </p:extLst>
          </p:nvPr>
        </p:nvGraphicFramePr>
        <p:xfrm>
          <a:off x="827584" y="980729"/>
          <a:ext cx="7355722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87071094"/>
              </p:ext>
            </p:extLst>
          </p:nvPr>
        </p:nvGraphicFramePr>
        <p:xfrm>
          <a:off x="611560" y="1124744"/>
          <a:ext cx="8032307" cy="53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3984792"/>
              </p:ext>
            </p:extLst>
          </p:nvPr>
        </p:nvGraphicFramePr>
        <p:xfrm>
          <a:off x="396298" y="923113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9615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51508288"/>
              </p:ext>
            </p:extLst>
          </p:nvPr>
        </p:nvGraphicFramePr>
        <p:xfrm>
          <a:off x="251520" y="1268760"/>
          <a:ext cx="875001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58261446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37237190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11977679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31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10156158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85854820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343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44624446"/>
              </p:ext>
            </p:extLst>
          </p:nvPr>
        </p:nvGraphicFramePr>
        <p:xfrm>
          <a:off x="755576" y="1556792"/>
          <a:ext cx="78488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16934088"/>
              </p:ext>
            </p:extLst>
          </p:nvPr>
        </p:nvGraphicFramePr>
        <p:xfrm>
          <a:off x="1547664" y="1700808"/>
          <a:ext cx="57606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338481"/>
              </p:ext>
            </p:extLst>
          </p:nvPr>
        </p:nvGraphicFramePr>
        <p:xfrm>
          <a:off x="971600" y="134076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25624863"/>
              </p:ext>
            </p:extLst>
          </p:nvPr>
        </p:nvGraphicFramePr>
        <p:xfrm>
          <a:off x="107504" y="1412776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8306335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31058557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13299497"/>
              </p:ext>
            </p:extLst>
          </p:nvPr>
        </p:nvGraphicFramePr>
        <p:xfrm>
          <a:off x="899592" y="1052736"/>
          <a:ext cx="70567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11247</TotalTime>
  <Words>2595</Words>
  <Application>Microsoft Office PowerPoint</Application>
  <PresentationFormat>Presentación en pantalla (4:3)</PresentationFormat>
  <Paragraphs>837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6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Kassandra Elizabeth Rojas Rangel</cp:lastModifiedBy>
  <cp:revision>1446</cp:revision>
  <cp:lastPrinted>2019-08-15T17:15:47Z</cp:lastPrinted>
  <dcterms:created xsi:type="dcterms:W3CDTF">2018-05-18T00:47:28Z</dcterms:created>
  <dcterms:modified xsi:type="dcterms:W3CDTF">2019-10-04T22:21:28Z</dcterms:modified>
</cp:coreProperties>
</file>